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Action1.xml" ContentType="application/vnd.ms-office.inkAction+xml"/>
  <Override PartName="/ppt/notesSlides/notesSlide6.xml" ContentType="application/vnd.openxmlformats-officedocument.presentationml.notesSlide+xml"/>
  <Override PartName="/ppt/ink/inkAction2.xml" ContentType="application/vnd.ms-office.inkAct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Action3.xml" ContentType="application/vnd.ms-office.inkAction+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80" r:id="rId2"/>
    <p:sldMasterId id="2147483792" r:id="rId3"/>
  </p:sldMasterIdLst>
  <p:notesMasterIdLst>
    <p:notesMasterId r:id="rId17"/>
  </p:notesMasterIdLst>
  <p:handoutMasterIdLst>
    <p:handoutMasterId r:id="rId18"/>
  </p:handoutMasterIdLst>
  <p:sldIdLst>
    <p:sldId id="289" r:id="rId4"/>
    <p:sldId id="287" r:id="rId5"/>
    <p:sldId id="276" r:id="rId6"/>
    <p:sldId id="279" r:id="rId7"/>
    <p:sldId id="268" r:id="rId8"/>
    <p:sldId id="273" r:id="rId9"/>
    <p:sldId id="274" r:id="rId10"/>
    <p:sldId id="286" r:id="rId11"/>
    <p:sldId id="283" r:id="rId12"/>
    <p:sldId id="271" r:id="rId13"/>
    <p:sldId id="284" r:id="rId14"/>
    <p:sldId id="261" r:id="rId15"/>
    <p:sldId id="285" r:id="rId16"/>
  </p:sldIdLst>
  <p:sldSz cx="12188825"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59" userDrawn="1">
          <p15:clr>
            <a:srgbClr val="A4A3A4"/>
          </p15:clr>
        </p15:guide>
        <p15:guide id="3" orient="horz" pos="2208" userDrawn="1">
          <p15:clr>
            <a:srgbClr val="A4A3A4"/>
          </p15:clr>
        </p15:guide>
        <p15:guide id="4"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5274" autoAdjust="0"/>
  </p:normalViewPr>
  <p:slideViewPr>
    <p:cSldViewPr>
      <p:cViewPr varScale="1">
        <p:scale>
          <a:sx n="105" d="100"/>
          <a:sy n="105" d="100"/>
        </p:scale>
        <p:origin x="720" y="96"/>
      </p:cViewPr>
      <p:guideLst>
        <p:guide pos="3839"/>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129" d="100"/>
          <a:sy n="129" d="100"/>
        </p:scale>
        <p:origin x="2688" y="208"/>
      </p:cViewPr>
      <p:guideLst>
        <p:guide orient="horz" pos="2880"/>
        <p:guide pos="2159"/>
        <p:guide orient="horz" pos="2208"/>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2.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5231648" y="0"/>
            <a:ext cx="4002299" cy="350520"/>
          </a:xfrm>
          <a:prstGeom prst="rect">
            <a:avLst/>
          </a:prstGeom>
        </p:spPr>
        <p:txBody>
          <a:bodyPr vert="horz" lIns="91440" tIns="45720" rIns="91440" bIns="45720" rtlCol="0"/>
          <a:lstStyle>
            <a:lvl1pPr algn="r">
              <a:defRPr sz="1200"/>
            </a:lvl1pPr>
          </a:lstStyle>
          <a:p>
            <a:endParaRPr dirty="0"/>
          </a:p>
        </p:txBody>
      </p:sp>
      <p:sp>
        <p:nvSpPr>
          <p:cNvPr id="4" name="Footer Placeholder 3"/>
          <p:cNvSpPr>
            <a:spLocks noGrp="1"/>
          </p:cNvSpPr>
          <p:nvPr>
            <p:ph type="ftr" sz="quarter" idx="2"/>
          </p:nvPr>
        </p:nvSpPr>
        <p:spPr>
          <a:xfrm>
            <a:off x="0" y="6658664"/>
            <a:ext cx="4002299" cy="35052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5231648" y="6658664"/>
            <a:ext cx="4002299" cy="350520"/>
          </a:xfrm>
          <a:prstGeom prst="rect">
            <a:avLst/>
          </a:prstGeom>
        </p:spPr>
        <p:txBody>
          <a:bodyPr vert="horz" lIns="91440" tIns="45720" rIns="91440" bIns="45720" rtlCol="0" anchor="b"/>
          <a:lstStyle>
            <a:lvl1pPr algn="r">
              <a:defRPr sz="1200"/>
            </a:lvl1pPr>
          </a:lstStyle>
          <a:p>
            <a:fld id="{A850423A-8BCE-448E-A97B-03A88B2B12C1}" type="slidenum">
              <a:rPr/>
              <a:t>‹#›</a:t>
            </a:fld>
            <a:endParaRP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ftr="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200" units="cm"/>
          <inkml:channel name="T" type="integer" max="2.14748E9" units="dev"/>
        </inkml:traceFormat>
        <inkml:channelProperties>
          <inkml:channelProperty channel="X" name="resolution" value="74.13127" units="1/cm"/>
          <inkml:channelProperty channel="Y" name="resolution" value="37.03704" units="1/cm"/>
          <inkml:channelProperty channel="T" name="resolution" value="1" units="1/dev"/>
        </inkml:channelProperties>
      </inkml:inkSource>
      <inkml:timestamp xml:id="ts0" timeString="2020-10-27T18:51:26.759"/>
    </inkml:context>
    <inkml:brush xml:id="br0">
      <inkml:brushProperty name="width" value="0.05292" units="cm"/>
      <inkml:brushProperty name="height" value="0.05292" units="cm"/>
      <inkml:brushProperty name="color" value="#FF0000"/>
    </inkml:brush>
  </inkml:definitions>
  <iact:action type="add" startTime="5305">
    <iact:property name="dataType"/>
    <iact:actionData xml:id="d0">
      <inkml:trace xmlns:inkml="http://www.w3.org/2003/InkML" xml:id="stk0" contextRef="#ctx0" brushRef="#br0">6534 6690 0,'-22'0'80,"22"-22"-71,-22 0 8,-22-1 0,-67-65-1,-88-1-13,44 45 14,22-23-4,-177-21 4,0 21 0,66 1-1,-44 0 1,22-1 0,0 23-1,45-1 1,22 45 0,-200-22 0,133 22-1,22 0 2,-21 0-2,-45 0 0,44 0 1,0 0 0,133 0-1,0 67 1,45-1-1,-23 1 1,44-1 0,-21 23 0,21-23-1,1 23 1,22-23 0,-45 89 0,23 23-1,-1 21 1,23-66 0,44 0 0,0-23-1,0 23 0,44 45 1,133 154 0,-88-155 0,-1-22-1,1-44 1,44 44 0,22 44 0,133 1-1,89-23 1,-23-22 0,-66-67-1,-67-21 1,-21 22 0,-134-67-15,133 0 12,-43-22 3,21 0 0,-44 0-1,66 0 1,45 0 0,110-22-1,67 0 1,-22-23 0,-89-43-1,-111-1 1,-44-22 0,-89 23-1,23-67 1,66-89 0,-66 111-1,21-22 1,-43 22 0,-45 44-1,22-21 1,-44-23 0,0 0 0,45-44-1,-23 66 1,-22-44 0,0 44-1,0 0 1,0 1 0,0 21-1,-22 23 1,22 21 0,0-21-1,-45 22 1,45-23 0,-44-44-1,0 23 1,-1 43 0,23 1-1,-44 0 2,22 44-2,21 0 2,1 0 1,0 0 10,0 0-12,0 0 50</inkml:trace>
    </iact:actionData>
  </iact:action>
  <iact:action type="add" startTime="12095">
    <iact:property name="dataType"/>
    <iact:actionData xml:id="d1">
      <inkml:trace xmlns:inkml="http://www.w3.org/2003/InkML" xml:id="stk1" contextRef="#ctx0" brushRef="#br0">12028 5317 0,'22'0'25,"-22"-23"26,-22 23-23,-1-44-20,-21 44 6,-67-66 2,-66 43 1,111 1-5,-89 0 5,22 0 0,22 22 0,-44-22-1,-111 0 1,0 0 0,23 22-1,-23 0 1,67 22-1,88-22 1,22 44 0,23-44-12,-1 22 7,-43 22 4,43-21 1,1-23-1,-1 22 1,23 0 0,0 0 0,-1 22-1,23 1 1,-22-23 0,22 66-1,22-21 1,0-23 0,0 0-1,0 23 1,22-45 0,0 22 0,67 45-1,-1-45 1,1 1 0,-1-1-1,-21-44 1,-23 22-12,45 0 7,-45 0 4,45-22 1,-45 0-1,67 23 2,-23-23-2,45 0 0,-22 0 1,22 0 0,0 0 0,0-23-1,0 23 1,-45 0-1,23-22 1,-67 22 0,0 0 0,23-22 0,22 22-1,-23-22 0,23 0 1,-1 0 0,-21-1 0,43 23 1,23-22-3,-88 0 2,-1 0-1,-22 0 1,22 22 0,-22-22 2,-22 0-5,45-1 3,-23 1 0,0 0-1,0-22 1,0 22 0,1-23-1,-1 45 2,-22-22-2,22 0 0,0-22 1,0 22-1,0-23 1,-22 1 0,0 22 0,22 0-1,-22 0 1,0-23 0,0 1-1,0 0 1,0 21 0,0 1 0,-22 22-1,22-22 1</inkml:trace>
    </iact:actionData>
  </iact:action>
  <iact:action type="add" startTime="18520">
    <iact:property name="dataType"/>
    <iact:actionData xml:id="d2">
      <inkml:trace xmlns:inkml="http://www.w3.org/2003/InkML" xml:id="stk2" contextRef="#ctx0" brushRef="#br0">2260 9680 0,'-23'-22'130,"-21"0"-120,0 0 1,-67-45-3,22 1 6,1 44-2,-45-45 5,67 45 0,-1 0-11,45 22 11,-22 0-7,-67 0 7,22 0-1,-21 0 1,43 0-1,23 0 1,22 22 0,-23 22 0,23-21-1,-22 21 1,22 0-1,-23 23 1,1-23 0,0 0 0,44-22-1,0 23 1,0-1 0,0 0-1,0-21-9,0 21 3,0 0 7,0 23-1,22-23 1,0 22 0,22-21-1,-21-23 1,21 0 0,-22 0-1,0 0 1,22 23 0,1-45-10,-1 44 3,67 22 6,-45-44 1,23 23-1,-1-23 1,68 22 0,-68-44-1,1 0 1,-1 0 0,-43 0-1,21 0 1,-22 0 0,67-22 0,-44 0-1,-1 0 1,0-45-1,1 23 1,-23 0 0,1-23 0,-1 1-1,0 21 1,-22 1 0,0 44 0,-22-22-1,0-22 0,0 22 2,0-1-2,0-21 1,0 22-1,-22 0 1,22 0 0,-22 0-1,22-1 1,-22 1 0,22 0-1,-44-22 1,44 22-1,-22 22 1,22-23 0,-23 1-1,1 0 2</inkml:trace>
    </iact:actionData>
  </iact:action>
  <iact:action type="add" startTime="41767">
    <iact:property name="dataType"/>
    <iact:actionData xml:id="d3">
      <inkml:trace xmlns:inkml="http://www.w3.org/2003/InkML" xml:id="stk3" contextRef="#ctx0" brushRef="#br0">3744 9392 0,'0'-22'79,"-45"0"-66,1 0-1,0 0-9,-23 0 14,-132-23-1,-23-21 1,-66-1 0,1 23-1,131 44 1,90 0 0,-23 0-1,-21 0 1,-23 0 0,-22 0-1,22 44 1,22-21 0,67 21 0,22-44-1,-1 22 1,1 44 0,22-21-9,-44 43 0,44-43 9,0 43-1,0-43 1,0 43 0,22-21 0,22-1-1,-21 1 1,21-1 0,22 23-1,-21-23 1,21 23 0,-22-67-8,23 44-2,21-21 10,1-1 0,-22 0-1,21 0 1,1 1 0,44-1 0,-45 0-1,-21-44 1,-1 0-1,1 0 1,-1 23-8,67-1-1,66-22 9,-22 0-1,1 0 1,-90 22-1,-21-22 1,43 0 0,23-44 0,0-1 0,44-43-1,-22-1 1,-88 45-1,-23 22-6,1-23-3,-23 23 10,0 0 0,-22-22-1,0-1 1,0 23-1,0-66 1,0 43 0,0 1-1,0 0 1,-22-23 0,22 45-8,-67-22-2,23-23 10,0 1 0,-23 22 0,1-1-1,21 23 1,1 0 0,0-22 0,0-1-1,-45 23 1,45 0-1,-67-22 1,89 44 0,-23-22 0,1-1-1,-22 1 1,21 0-1,-21 22 1,22-22 0,21 22 1,1 0 2,0 0 42</inkml:trace>
    </iact:actionData>
  </iact:action>
  <iact:action type="add" startTime="65751">
    <iact:property name="dataType"/>
    <iact:actionData xml:id="d4">
      <inkml:trace xmlns:inkml="http://www.w3.org/2003/InkML" xml:id="stk4" contextRef="#ctx0" brushRef="#br0">5759 9791 0,'-22'0'132,"22"-22"-118,-66-22-4,21 44 4,-21-45-10,-89-21 11,44-1-1,22 67 0,23 0 1,-23-44-2,-21 44 1,65 0 3,-43-22 0,21 22-7,-66 0-3,23-22 10,65 22-1,23 0 1,0 0 1,0 0-3,0 22 2,-23 22 0,45-22 0,-22 45-1,22 66 1,22 0 0,23 0-1,-23-45 1,44 1 0,-21-1-1,21-43 1,-22 21 0,45-22-1,-45-44 1,1 23 0,21-23-1,67 0 1,-22 0-1,-1 0 1,-43-23 1,-45 1-2,22 0 1,1 0-1,-1 0 1,0-22 0,-22 44-1,1-23 1,-1 1 0,0-44-1,0 44 1,-22-1 0,0 1-1,0 0 1,0 0 0,0 0-1,0 0 14,0 0-26,0-1 12,0 1 1,0-22-1,0 22 1,0 0 17,22 0-18,-22-1 34,0 1-31,22 22-4,-22-44 1,0 22 1,22 0 6,-22-1-1</inkml:trace>
    </iact:actionData>
  </iact:action>
  <iact:action type="add" startTime="73383">
    <iact:property name="dataType"/>
    <iact:actionData xml:id="d5">
      <inkml:trace xmlns:inkml="http://www.w3.org/2003/InkML" xml:id="stk5" contextRef="#ctx0" brushRef="#br0">7044 9725 0,'0'-45'85,"-22"1"-72,-23 44 8,1-22-6,22 0 2,-22 0-14,22 22 26,-23-23-26,1 23 25,22 0-25,-67 0 13,23 23 0,21-23-1,23 0 1,22 22 0,-22 0 0,-22 22-1,0 0 1,21-21 0,1-1 1,0 0-1,22 0 14,-22 0-27,22 23 15,0-1-3,0 44 1,0-43 0,22-1 0,-22-22-1,0 0 0,22 23 0,23-1 2,-23-22 0,0 0-1,0-22 1,0 22 0,45 1-1,-23-1 1,-22-22 0,0 0 0,22 0-1,23 0 1,-23 0-1,-22 0 14,23-22-26,-1-1 12,0-21 1,1 22 0,-23 22-5,0-22-8,-22 0 13,44-1 0,-22 1-1,-22 0 2,22 0-2,-22-22 1,23 22-1,-1-1 1,-22 1 0,0 0-1,0 0 1,0 0-1,0-22 1,0-1 0,0 1-1,0 22 2,0 0-2,-22 22 1,-1 0 1,23-23 14,0 1 198</inkml:trace>
    </iact:actionData>
  </iact:action>
  <iact:action type="add" startTime="136375">
    <iact:property name="dataType"/>
    <iact:actionData xml:id="d6">
      <inkml:trace xmlns:inkml="http://www.w3.org/2003/InkML" xml:id="stk6" contextRef="#ctx0" brushRef="#br0">8174 9237 0,'0'22'83,"-23"-22"-69,-87 0-10,-45 0 14,-23 0-1,23 23 1,-44-23-1,155 22 0,22-22 2,-23 0-1,23 44 0,-44 22-1,43-21 0,-21 21 2,22 67 2,-22-44-4,44-23 1,0-21-1,0-23-3,22 22-11,22 22 16,0 45-1,23 0 0,-1 22 0,-21-89 1,-1 45-1,0-67 1,-44 0-5,45 22-10,-1-21 15,0-23 0,-22 22-2,23 0 2,-1 0-2,0-22 2,-22 0-2,1 0 2,21 0 0,0-66 0,45-23-2,-1 0 1,-21 23 1,-23 22-1,-44 21 1,22 1-2,-22 0 2,0-22-2,22-23 2,1-21 0,-23 21 0,0 1-2,0 22 1,0-23 0,0 1 0,0 21 0,0 1 0,0-22 0,0 43 0,-23 1 0,1 0 0,0 0 3,22 0-2,-22 0 0,22-1-1,-22 1 1,0 0-1,-1 22 0,23-22 3,-22 22 13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200" units="cm"/>
          <inkml:channel name="T" type="integer" max="2.14748E9" units="dev"/>
        </inkml:traceFormat>
        <inkml:channelProperties>
          <inkml:channelProperty channel="X" name="resolution" value="74.13127" units="1/cm"/>
          <inkml:channelProperty channel="Y" name="resolution" value="37.03704" units="1/cm"/>
          <inkml:channelProperty channel="T" name="resolution" value="1" units="1/dev"/>
        </inkml:channelProperties>
      </inkml:inkSource>
      <inkml:timestamp xml:id="ts0" timeString="2020-10-27T18:51:26.759"/>
    </inkml:context>
    <inkml:brush xml:id="br0">
      <inkml:brushProperty name="width" value="0.05292" units="cm"/>
      <inkml:brushProperty name="height" value="0.05292" units="cm"/>
      <inkml:brushProperty name="color" value="#FF0000"/>
    </inkml:brush>
  </inkml:definitions>
  <iact:action type="add" startTime="12134">
    <iact:property name="dataType"/>
    <iact:actionData xml:id="d0">
      <inkml:trace xmlns:inkml="http://www.w3.org/2003/InkML" xml:id="stk0" contextRef="#ctx0" brushRef="#br0">5161 8085 0,'0'-22'123,"-66"0"-119,-1 22-3,23-22 12,-45 0 3,-110-22 1,66 21 0,0 1-1,22 22 1,-21 0 0,-23 0-1,22 0 1,44 0 0,-22 0-1,45 0 1,44 22-14,-67 1 11,-44 43 2,45-44 1,43 22 0,23-21-1,0-1 1,-22 44 0,-1 23-1,23-23 1,-22 23 0,22-1-1,22-21 1,0-23-14,0 23 11,0 21 3,0 1-1,22-1 1,0 1-1,45-22 1,-23-1 0,22 0 0,45 67-1,111 0 1,-23-44 0,67 22-1,-178-67 1,1-22 0,22 22 0,110 1-1,-22-23 1,-88-22 0,0 0-1,-22 0 1,110-44 0,-66-1-1,-22 1 1,-89 22 0,-22 0-1,0-1 1,22-43-1,44-67 1,-21 22 0,21 1 0,-22-1-1,-22 44 1,23 1 0,-45-1-1,0 45-13,0 0 11,0-22 3,0 22-1,0-23 2,-22 23-2,-1 0 0,1 0 1,0-22 0,0-1-1,-22 1 1,-1 0 0,1 22-1,-22-23 1,44 1 0,-23 44-1,23-22 2,22 0-2</inkml:trace>
    </iact:actionData>
  </iact:action>
  <iact:action type="add" startTime="31645">
    <iact:property name="dataType"/>
    <iact:actionData xml:id="d1">
      <inkml:trace xmlns:inkml="http://www.w3.org/2003/InkML" xml:id="stk1" contextRef="#ctx0" brushRef="#br0">16635 8484 0,'0'-22'105,"-23"0"-97,-21-22 0,0 21 1,-45 1 7,23-22 0,-45 22 1,0-23-13,67 23 9,-45-22 4,-43 22-1,-46 0 1,-87 22-1,65-22 1,23 22 0,44-23-1,22 1 1,1 22 0,65 0 0,-21 45-1,44 21 1,-45 45 0,23-23-1,44 1 1,0 22 0,0-23-1,0 45 1,22 0 0,22-44-1,1 22 1,21-67 0,23 67 0,-23-45-1,23 0 1,-1-21 0,23 21-1,0 23 1,22-23-1,-45-21 1,67-1 0,-66-22 0,0-22-1,-1 0 1,1 0-1,-1 0 1,-21 0 0,66-66 0,0 43-1,0-43 1,-45 0 0,-21 21-1,-1 1 1,-44 0 0,23-1-1,-45 1 1,22 0-12,22-1 7,-44 1 5,22-44-1,-22 43 1,22-43 0,0 21-1,1 1 1,-23-1 0,0 1-1,0-1 1,0 1 0,-23 22-1,23 21 1,-22 1 0,22 0 5,-22 22-6,22-22 1,0 0 11,0 0 5,-22 22-16,0-22 0,22-1-1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200" units="cm"/>
          <inkml:channel name="T" type="integer" max="2.14748E9" units="dev"/>
        </inkml:traceFormat>
        <inkml:channelProperties>
          <inkml:channelProperty channel="X" name="resolution" value="74.13127" units="1/cm"/>
          <inkml:channelProperty channel="Y" name="resolution" value="37.03704" units="1/cm"/>
          <inkml:channelProperty channel="T" name="resolution" value="1" units="1/dev"/>
        </inkml:channelProperties>
      </inkml:inkSource>
      <inkml:timestamp xml:id="ts0" timeString="2020-10-27T18:51:26.759"/>
    </inkml:context>
    <inkml:brush xml:id="br0">
      <inkml:brushProperty name="width" value="0.05292" units="cm"/>
      <inkml:brushProperty name="height" value="0.05292" units="cm"/>
      <inkml:brushProperty name="color" value="#FF0000"/>
    </inkml:brush>
  </inkml:definitions>
  <iact:action type="add" startTime="8742">
    <iact:property name="dataType"/>
    <iact:actionData xml:id="d0">
      <inkml:trace xmlns:inkml="http://www.w3.org/2003/InkML" xml:id="stk0" contextRef="#ctx0" brushRef="#br0">8018 4253 0,'-22'-22'79,"0"0"-71,0 22 1,0-22 8,-22 0-16,-23-23 16,-21 23 0,-23-22 0,-22 22-1,89-23-1,-134 1 2,68 0-1,-23 22 1,0 22 0,22-22-1,0 22 1,1 0 0,-1 0 0,-44 44-1,0 44 1,-45 45-1,134-110-13,-23 109 11,1-21 3,21-22 0,1 22-1,66-45 1,-44 45-1,44-45 1,0 23 0,-23-23 0,23 1-1,0 43 1,0-21 0,0 66-1,0-44 1,0 44 0,45-89-1,-23 45 1,22-67 0,0 23-1,23-1 1,-23-21 0,23-1 0,21 22-1,1-21 1,-45-23-15,45 66 12,110-21 3,-44 22 0,22-67 0,-44 0-1,67 0 1,21 0 0,1-22-1,-45 0 1,-22-22 0,-22 22-1,-89-22-14,45-22 13,21-23 2,-43 45-1,44-22 1,-45-23 0,45-21-1,22-23 1,-23 22 0,23 1 0,-44 21-1,-23-21 1,-44 21 0,1 23-16,-1-89 14,0 44 2,-22-21 0,0 21-1,0 22 1,0-21 0,-67-1-1,45 1 1,-22-23 0,-22 0-1,21 0 1,23 67-15,-22-22 13,22 43 1,-23-21 1,45 22 0,-22 22-1,0-44 1,0 44 0,-45-22-1,1-1 1,22 1 0,-23 0-1,23 22 1,0-22 0,-23 22-1,23 0 1,22-22 0,0 22-1,-23 0 1,23 0 0,0 0-1,-22-22 1,-23 22 0,1 0 0,22 0-1,-23 0 1,23 0 0,0 0-1,-1 0 1,-43 0 0,43 0-1</inkml:trace>
    </iact:actionData>
  </iact:action>
  <iact:action type="add" startTime="30652">
    <iact:property name="dataType"/>
    <iact:actionData xml:id="d1">
      <inkml:trace xmlns:inkml="http://www.w3.org/2003/InkML" xml:id="stk1" contextRef="#ctx0" brushRef="#br0">27266 12073 0,'0'-23'89,"-22"23"-81,-22-22 0,0 0 8,-45 0 1,-199-89-1,-133 45-13,-22 44 14,45 0-1,43 22 2,200-23-5,-111 23 3,23-22 1,21 0 0,45 22 0,-67 0-1,-21 0 1,-68 0 0,-43-22 0,-111-45-1,44 23 1,66 22-1,23 22 1,221 0-14,-89 0 11,67 44 3,0 23 0,89-23-1,-23 0 1,45-21-1,22-1 1,-67-22 0,-66 66-1,-133-44 0,-44 23 2,-89 21-2,310-44 1,23 45 0,21-23-1,23 22 1,0-43 0,21 21-1,1-22 1,0 0 0,22 22-1,-22 1 1,0-1-1,22-22-13,0 23 11,-22 21 3,-1-44 0,23 67-1,0-23 1,0 23 0,45 44-1,-1-45 1,23 23-1,21 0 1,1 0 0,110 21 0,155 112-1,-66-111 1,-22-22 0,0 0-1,44-1 1,111-43 0,22-1-1,-22-21 1,-89-23 0,67 22-1,-1-44 1,45 44 0,222-66-1,-289-22 1,23-23 0,0-21-1,-89-23 1,-89 22 0,-43 23-1,-46 22 1,-43-45 0,66 0 0,-22 23-1,0 0 1,22-45 0,-66 44-1,88-21 1,-44-1 0,0 0-1,-45 1 1,-21 21 0,-1-21-1,1 44 1,-45-23 0,22 1-1,-22-1 1,0 23 0,0 0 0,1-1-1,-1 1 1,-22-22 0,22 21-1,-22 1 1,0 22-1,0 0 1,0-23 0,0 23 0,0-22-1,-22 22 1,22-23 0,-22 23-1,-23 0 1,23-22 0,-44 22-1,44-1 1,-23 1 0,23 22-1,-22-44 1,-45 44 0,45 0-14,0-22 10,21 22 4,-21 0 0,22 0 0,-22 0-1,22 0 1,-1 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231648" y="0"/>
            <a:ext cx="4002299" cy="350520"/>
          </a:xfrm>
          <a:prstGeom prst="rect">
            <a:avLst/>
          </a:prstGeom>
        </p:spPr>
        <p:txBody>
          <a:bodyPr vert="horz" lIns="91440" tIns="45720" rIns="91440" bIns="45720" rtlCol="0"/>
          <a:lstStyle>
            <a:lvl1pPr algn="r">
              <a:defRPr sz="1200"/>
            </a:lvl1pPr>
          </a:lstStyle>
          <a:p>
            <a:endParaRPr dirty="0"/>
          </a:p>
        </p:txBody>
      </p:sp>
      <p:sp>
        <p:nvSpPr>
          <p:cNvPr id="4" name="Slide Image Placeholder 3"/>
          <p:cNvSpPr>
            <a:spLocks noGrp="1" noRot="1" noChangeAspect="1"/>
          </p:cNvSpPr>
          <p:nvPr>
            <p:ph type="sldImg" idx="2"/>
          </p:nvPr>
        </p:nvSpPr>
        <p:spPr>
          <a:xfrm>
            <a:off x="2282825" y="525463"/>
            <a:ext cx="4670425" cy="26289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23608" y="3329941"/>
            <a:ext cx="7388860" cy="315468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6658664"/>
            <a:ext cx="4002299" cy="35052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231648" y="6658664"/>
            <a:ext cx="4002299" cy="350520"/>
          </a:xfrm>
          <a:prstGeom prst="rect">
            <a:avLst/>
          </a:prstGeom>
        </p:spPr>
        <p:txBody>
          <a:bodyPr vert="horz" lIns="91440" tIns="45720" rIns="91440" bIns="45720" rtlCol="0" anchor="b"/>
          <a:lstStyle>
            <a:lvl1pPr algn="r">
              <a:defRPr sz="1200"/>
            </a:lvl1pPr>
          </a:lstStyle>
          <a:p>
            <a:fld id="{01F2A70B-78F2-4DCF-B53B-C990D2FAFB8A}" type="slidenum">
              <a:rPr/>
              <a:t>‹#›</a:t>
            </a:fld>
            <a:endParaRP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A163668-EC0E-4B3C-8C25-E9098FD01F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237F386-21A4-417B-8B84-63EB72C24C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Hello, my name is Rae Wright. I am the associate program director in charge of education and resident curriculum. My job is to work with the program director, residency coordinator and the scheduling team to create and sustain a dynamic curriculum that meets the needs of our residents and our community. I have been at FMSW for almost 20 years and, I definitely feel like I am part of a big extended family. I also work with the UW as an instructor of curriculum development for their faculty development fellowship program.</a:t>
            </a:r>
          </a:p>
          <a:p>
            <a:pPr eaLnBrk="1" hangingPunct="1">
              <a:spcBef>
                <a:spcPct val="0"/>
              </a:spcBef>
            </a:pPr>
            <a:endParaRPr lang="en-US" altLang="en-US" dirty="0"/>
          </a:p>
        </p:txBody>
      </p:sp>
      <p:sp>
        <p:nvSpPr>
          <p:cNvPr id="14340" name="Slide Number Placeholder 3">
            <a:extLst>
              <a:ext uri="{FF2B5EF4-FFF2-40B4-BE49-F238E27FC236}">
                <a16:creationId xmlns:a16="http://schemas.microsoft.com/office/drawing/2014/main" id="{0039B121-6615-4526-A17B-1F7F5EA05B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E53760E5-0489-4B3A-BEEC-619A472C748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robust curriculum we just reviewed, we also offer Areas of Concentration, known as AOCs. These are offered to those who are interested in focusing their efforts in one particular area. What we see here are examples of AOCs that are most commonly done in our program. If interested, residents are to let us know at the beginning of their R-2 year and are then matched with a faculty with additional expertise in that area for mentorship. Each AOC has its own set of goals and objectives and requires the use of 4-8 weeks of their elective time to meet requirements.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10</a:t>
            </a:fld>
            <a:endParaRPr lang="en-US" dirty="0"/>
          </a:p>
        </p:txBody>
      </p:sp>
    </p:spTree>
    <p:extLst>
      <p:ext uri="{BB962C8B-B14F-4D97-AF65-F5344CB8AC3E}">
        <p14:creationId xmlns:p14="http://schemas.microsoft.com/office/powerpoint/2010/main" val="119337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part of the curriculum I want to touch on is our didactics. Our didactics are also done both longitudinally and in blocks. Inpatient rotations have a daily, targeted didactic component and clinic based noon conferences are done 1-2 days per week focused on outpatient topics that are case-based. Additionally, we have weekly Teaching Afternoons that provide more focused group time. During the time of COVID, almost all of our didactics outside of inpatient teaching, are done via ZOOM</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11</a:t>
            </a:fld>
            <a:endParaRPr lang="en-US" dirty="0"/>
          </a:p>
        </p:txBody>
      </p:sp>
    </p:spTree>
    <p:extLst>
      <p:ext uri="{BB962C8B-B14F-4D97-AF65-F5344CB8AC3E}">
        <p14:creationId xmlns:p14="http://schemas.microsoft.com/office/powerpoint/2010/main" val="388497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4 weeks of teaching afternoons. Each week is organized by a different assigned faculty member and is theme based. Faculty have wide latitude regarding specific topics and inviting guest speakers. Afternoon teaching days are also where we schedule required Journal Clubs, M&amp;Ms and where meetings are held that require a majority of residents to be present. This is also where we integrate our Wellness Curriculum with Balint Groups and targeted afternoons led by our BH faculty. These afternoons are meant to be spent off site as a group for bonding and decompression. Group activities include things like kayaking, hiking or frisbee golf. These experiences, of course, have been modified somewhat in the time of COVID.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12</a:t>
            </a:fld>
            <a:endParaRPr lang="en-US" dirty="0"/>
          </a:p>
        </p:txBody>
      </p:sp>
    </p:spTree>
    <p:extLst>
      <p:ext uri="{BB962C8B-B14F-4D97-AF65-F5344CB8AC3E}">
        <p14:creationId xmlns:p14="http://schemas.microsoft.com/office/powerpoint/2010/main" val="3287749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 know this is a lot to cover, so want to emphasize 3 things that I think best describe our curriculum:</a:t>
            </a:r>
          </a:p>
          <a:p>
            <a:r>
              <a:rPr lang="en-US" dirty="0"/>
              <a:t>1.	We provide a combination of longitudinal and block experiences</a:t>
            </a:r>
          </a:p>
          <a:p>
            <a:r>
              <a:rPr lang="en-US" dirty="0"/>
              <a:t>2.	We have a 2 week rotation schedule that promotes educational and personal balance</a:t>
            </a:r>
          </a:p>
          <a:p>
            <a:r>
              <a:rPr lang="en-US" dirty="0"/>
              <a:t>3.	And our curriculum is both structured and provides the flexibility needed to meet the education needs of our residents as a group and as individuals.</a:t>
            </a:r>
          </a:p>
          <a:p>
            <a:r>
              <a:rPr lang="en-US" dirty="0"/>
              <a:t>I appreciate your time and hope to have the opportunity to meet you in the near future. In the meantime, I hope you will reach out to us directly if you have any clarifying questions. </a:t>
            </a:r>
          </a:p>
          <a:p>
            <a:r>
              <a:rPr lang="en-US" dirty="0"/>
              <a:t>Thank you.</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13</a:t>
            </a:fld>
            <a:endParaRPr lang="en-US" dirty="0"/>
          </a:p>
        </p:txBody>
      </p:sp>
    </p:spTree>
    <p:extLst>
      <p:ext uri="{BB962C8B-B14F-4D97-AF65-F5344CB8AC3E}">
        <p14:creationId xmlns:p14="http://schemas.microsoft.com/office/powerpoint/2010/main" val="147235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do I mean by curriculum? In this context, I’m referring to the building blocks of resident education including how those building blocks fit together in our program. </a:t>
            </a:r>
          </a:p>
          <a:p>
            <a:r>
              <a:rPr lang="en-US" sz="1200" kern="1200" dirty="0">
                <a:solidFill>
                  <a:schemeClr val="tx1"/>
                </a:solidFill>
                <a:effectLst/>
                <a:latin typeface="+mn-lt"/>
                <a:ea typeface="+mn-ea"/>
                <a:cs typeface="+mn-cs"/>
              </a:rPr>
              <a:t>Multiple factors go into creating a curriculum, starting with the ACGME requirements.  After that, it all depends on the strength and expertise of the institution and the faculty and residents you’ll be working with, combined with the needs of the patients and community which we all serve.</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2</a:t>
            </a:fld>
            <a:endParaRPr lang="en-US" dirty="0"/>
          </a:p>
        </p:txBody>
      </p:sp>
    </p:spTree>
    <p:extLst>
      <p:ext uri="{BB962C8B-B14F-4D97-AF65-F5344CB8AC3E}">
        <p14:creationId xmlns:p14="http://schemas.microsoft.com/office/powerpoint/2010/main" val="1155618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we establish the “what we teach” or the </a:t>
            </a:r>
            <a:r>
              <a:rPr lang="en-US" sz="1200" i="1" kern="1200" dirty="0">
                <a:solidFill>
                  <a:schemeClr val="tx1"/>
                </a:solidFill>
                <a:effectLst/>
                <a:latin typeface="+mn-lt"/>
                <a:ea typeface="+mn-ea"/>
                <a:cs typeface="+mn-cs"/>
              </a:rPr>
              <a:t>content </a:t>
            </a:r>
            <a:r>
              <a:rPr lang="en-US" sz="1200" kern="1200" dirty="0">
                <a:solidFill>
                  <a:schemeClr val="tx1"/>
                </a:solidFill>
                <a:effectLst/>
                <a:latin typeface="+mn-lt"/>
                <a:ea typeface="+mn-ea"/>
                <a:cs typeface="+mn-cs"/>
              </a:rPr>
              <a:t>of the curriculum, we have to put a structure together that provides the framework for “how we teach”. That’s what I want to focus on with you in this presentation. You have likely heard programs describe themselves as primarily “block” or primarily “longitudinal”. We think of ourselves as somewhere in between, hopefully combining the best aspects of each.</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3</a:t>
            </a:fld>
            <a:endParaRPr lang="en-US" dirty="0"/>
          </a:p>
        </p:txBody>
      </p:sp>
    </p:spTree>
    <p:extLst>
      <p:ext uri="{BB962C8B-B14F-4D97-AF65-F5344CB8AC3E}">
        <p14:creationId xmlns:p14="http://schemas.microsoft.com/office/powerpoint/2010/main" val="396198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provides an overview of which experiences are primarily taught in block rotation format. You can see here a list of the various curricular areas that are organized as blocks and how many weeks each are included in each academic year.</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4</a:t>
            </a:fld>
            <a:endParaRPr lang="en-US" dirty="0"/>
          </a:p>
        </p:txBody>
      </p:sp>
    </p:spTree>
    <p:extLst>
      <p:ext uri="{BB962C8B-B14F-4D97-AF65-F5344CB8AC3E}">
        <p14:creationId xmlns:p14="http://schemas.microsoft.com/office/powerpoint/2010/main" val="3152741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blocks play out in the actual schedule. This is an example of our R-1 schedule. Let’s start by getting oriented. The top row shows the actual dates, in 2-week increments, divided into Trimesters. The first column designates the resident who has this schedule for the year. This slide shows 2 schedules, for 2 of our 8 residents. It all fits together like a puzzle in the end, insuring we have the right number of people on each rotation and avoiding any unnecessary overlap by design. Let’s look at this in more detail by walking through Residents As schedule:</a:t>
            </a:r>
          </a:p>
          <a:p>
            <a:r>
              <a:rPr lang="en-US" dirty="0"/>
              <a:t>•	Like all R-1s, resident A starts with 2 weeks of Essentials. This is sort of like an extended orientation experience where our new residents spend extra time getting to know their team, completing EMR training and having some 1 on 1 time with attendings to start the year off successfully. </a:t>
            </a:r>
          </a:p>
          <a:p>
            <a:r>
              <a:rPr lang="en-US" dirty="0"/>
              <a:t>•	After this 2 week period, the blocks start to rotate in a pattern, with predominantly outpatient rotations such as MSK alternating with more time intensive, predominantly inpatient experiences such as inpatient medicine. The goal of this pattern is 3 fold:</a:t>
            </a:r>
          </a:p>
          <a:p>
            <a:r>
              <a:rPr lang="en-US" dirty="0"/>
              <a:t>1.	It minimizes burn out from long periods of time on inpatient rotations where you don’t get to see your family or your dog or do the things you love.</a:t>
            </a:r>
          </a:p>
          <a:p>
            <a:r>
              <a:rPr lang="en-US" dirty="0"/>
              <a:t>2.	It allows more time in your continuity clinics to foster relationships with your assigned primary care patients and your clinic team</a:t>
            </a:r>
          </a:p>
          <a:p>
            <a:r>
              <a:rPr lang="en-US" dirty="0"/>
              <a:t>3.	And it provides a more even distribution of your time, so you don’t go long periods away from any particular experience. This is where the Trimesters come in. </a:t>
            </a:r>
          </a:p>
          <a:p>
            <a:r>
              <a:rPr lang="en-US" dirty="0"/>
              <a:t>•	Notice that each trimester for each resident in the R-1 year contains 2 Inpat medicine rotations, 1 MCH, which is our OB/peds rotation and 1 inpatient peds rotation, interspersed with a potpourri of less time intensive and/or primarily outpatient rotations.</a:t>
            </a:r>
          </a:p>
          <a:p>
            <a:r>
              <a:rPr lang="en-US" dirty="0"/>
              <a:t>•	Going back to Resident As schedule, after inpatient medicine, they go to LFM. LFM stands for longitudinal family medicine. This is one of the most important rotations our residents have, combining more time in their continuity clinic with other experiences that are taught longitudinally over the 3 years. We will come back to these experiences in a minute.</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5</a:t>
            </a:fld>
            <a:endParaRPr lang="en-US" dirty="0"/>
          </a:p>
        </p:txBody>
      </p:sp>
    </p:spTree>
    <p:extLst>
      <p:ext uri="{BB962C8B-B14F-4D97-AF65-F5344CB8AC3E}">
        <p14:creationId xmlns:p14="http://schemas.microsoft.com/office/powerpoint/2010/main" val="276292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an R-2 schedule. The structure is primarily the same as that of an R-1, with 2 specific additions I want to highlight. 1 is a 2-week block of professional development. This is done as a group by all R-2s to help establish their individual priorities for the remainder of their training. Residents work on their CV, start  long term QI projects and plot elective time. The Second addition I want to mention is that of MCH nights. While our program does not require an inpatient medicine </a:t>
            </a:r>
            <a:r>
              <a:rPr lang="en-US" dirty="0" err="1"/>
              <a:t>nightfloat</a:t>
            </a:r>
            <a:r>
              <a:rPr lang="en-US" dirty="0"/>
              <a:t> experience, we do have weeks of nights spent in house covering our OB/ Peds service. Each R-2 and R-3 resident will spend 3 weeks covering this MCH service spaced out over each of the 2 years. The R-2 year also has a bit less inpatient rotations overall compared to the R-1 year.</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6</a:t>
            </a:fld>
            <a:endParaRPr lang="en-US" dirty="0"/>
          </a:p>
        </p:txBody>
      </p:sp>
    </p:spTree>
    <p:extLst>
      <p:ext uri="{BB962C8B-B14F-4D97-AF65-F5344CB8AC3E}">
        <p14:creationId xmlns:p14="http://schemas.microsoft.com/office/powerpoint/2010/main" val="78931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R-3 schedule. Highlights here include less inpatient time and the vast majority of elective time. There is a wide variety of elective choices we provide, or residents can create their own. We have found over time that reserving this time for the R-3 year facilitates elective choices that are better targeted to the individual resident as they are fine tuning their residency experience overall.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7</a:t>
            </a:fld>
            <a:endParaRPr lang="en-US" dirty="0"/>
          </a:p>
        </p:txBody>
      </p:sp>
    </p:spTree>
    <p:extLst>
      <p:ext uri="{BB962C8B-B14F-4D97-AF65-F5344CB8AC3E}">
        <p14:creationId xmlns:p14="http://schemas.microsoft.com/office/powerpoint/2010/main" val="344507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transition now back to the longitudinal portion of our curriculum This chart shows the experiences that are integrated and taught longitudinally rather than in blocks. This allows more flexibility with scheduling and provides more opportunities that might not otherwise be available if done in block format. Our scheduling team keeps a massive spreadsheet to keep up with exactly how many times each resident has with each of these sessions, assuring that everyone has the same number of sessions at the end of residency. You’ll notice that some sessions are designated for particular academic years. These sessions are primarily integrated into those LFM blocks we discussed before. Briefly, let’s look at what 2 weeks on LFM might look like:</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Slide Number Placeholder 5"/>
          <p:cNvSpPr>
            <a:spLocks noGrp="1"/>
          </p:cNvSpPr>
          <p:nvPr>
            <p:ph type="sldNum" sz="quarter" idx="5"/>
          </p:nvPr>
        </p:nvSpPr>
        <p:spPr/>
        <p:txBody>
          <a:bodyPr/>
          <a:lstStyle/>
          <a:p>
            <a:fld id="{01F2A70B-78F2-4DCF-B53B-C990D2FAFB8A}" type="slidenum">
              <a:rPr lang="en-US" smtClean="0"/>
              <a:t>8</a:t>
            </a:fld>
            <a:endParaRPr lang="en-US" dirty="0"/>
          </a:p>
        </p:txBody>
      </p:sp>
    </p:spTree>
    <p:extLst>
      <p:ext uri="{BB962C8B-B14F-4D97-AF65-F5344CB8AC3E}">
        <p14:creationId xmlns:p14="http://schemas.microsoft.com/office/powerpoint/2010/main" val="1136063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an R-2 LFM, 2 week schedule. You can see a lot of continuity clinic in red interspersed with some of the longitudinal experiences in black. Each LFM 2-week block will look different as we add different components over time from our spreadsheet. Keep in mind that all rotations have some continuity clinics, even our inpatient rotations have at least 1 half day per week, and other rotations outside of LFM have 2-3 half days spaced throughout the week.</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2A70B-78F2-4DCF-B53B-C990D2FAFB8A}" type="slidenum">
              <a:rPr lang="en-US" smtClean="0"/>
              <a:t>9</a:t>
            </a:fld>
            <a:endParaRPr lang="en-US" dirty="0"/>
          </a:p>
        </p:txBody>
      </p:sp>
    </p:spTree>
    <p:extLst>
      <p:ext uri="{BB962C8B-B14F-4D97-AF65-F5344CB8AC3E}">
        <p14:creationId xmlns:p14="http://schemas.microsoft.com/office/powerpoint/2010/main" val="67328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EB3A-3D5C-4445-B16B-E052DD0D4442}"/>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744F604-5A94-4046-ADEC-A3658B66F7C3}"/>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B7F976-38FA-1F4E-AB98-4F3904E86A4D}"/>
              </a:ext>
            </a:extLst>
          </p:cNvPr>
          <p:cNvSpPr>
            <a:spLocks noGrp="1"/>
          </p:cNvSpPr>
          <p:nvPr>
            <p:ph type="dt" sz="half" idx="10"/>
          </p:nvPr>
        </p:nvSpPr>
        <p:spPr/>
        <p:txBody>
          <a:bodyPr/>
          <a:lstStyle/>
          <a:p>
            <a:fld id="{BCED3E41-E2DE-48B7-AD25-2C05D8372D60}" type="datetime4">
              <a:rPr lang="en-US" smtClean="0"/>
              <a:pPr/>
              <a:t>October 27, 2020</a:t>
            </a:fld>
            <a:endParaRPr lang="en-US" dirty="0"/>
          </a:p>
        </p:txBody>
      </p:sp>
      <p:sp>
        <p:nvSpPr>
          <p:cNvPr id="5" name="Footer Placeholder 4">
            <a:extLst>
              <a:ext uri="{FF2B5EF4-FFF2-40B4-BE49-F238E27FC236}">
                <a16:creationId xmlns:a16="http://schemas.microsoft.com/office/drawing/2014/main" id="{23F45CB6-AD1A-0F40-8E81-24476BD703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FF8C9C-6688-AA4C-9799-FA597912AD0E}"/>
              </a:ext>
            </a:extLst>
          </p:cNvPr>
          <p:cNvSpPr>
            <a:spLocks noGrp="1"/>
          </p:cNvSpPr>
          <p:nvPr>
            <p:ph type="sldNum" sz="quarter" idx="12"/>
          </p:nvPr>
        </p:nvSpPr>
        <p:spPr/>
        <p:txBody>
          <a:body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375898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49BF-FB1F-3847-AE8F-FF422976C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7B518B-332C-F345-BB5F-75BCC4DDB5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6A400-E538-DD47-B1C1-B39872E18C6F}"/>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5" name="Footer Placeholder 4">
            <a:extLst>
              <a:ext uri="{FF2B5EF4-FFF2-40B4-BE49-F238E27FC236}">
                <a16:creationId xmlns:a16="http://schemas.microsoft.com/office/drawing/2014/main" id="{F14D4498-151B-E044-8E5A-560562278B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896598-E254-C34B-A208-A600581A3DB0}"/>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232197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815E9-0C5C-D948-8AF0-06886A80E037}"/>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82399F-C686-8E48-9E85-288BF1DCB71B}"/>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4F10D-ACD6-7F4E-A8E8-F869713AD4E2}"/>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5" name="Footer Placeholder 4">
            <a:extLst>
              <a:ext uri="{FF2B5EF4-FFF2-40B4-BE49-F238E27FC236}">
                <a16:creationId xmlns:a16="http://schemas.microsoft.com/office/drawing/2014/main" id="{9E3E9637-EE1A-844F-9A80-E945E0ED1E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04A25A-66C7-1848-BED1-3E2034479EE9}"/>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28092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ternal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63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nal 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3C4BB187-9E9D-4154-9F24-8FD72591AC6A}"/>
              </a:ext>
            </a:extLst>
          </p:cNvPr>
          <p:cNvGrpSpPr>
            <a:grpSpLocks/>
          </p:cNvGrpSpPr>
          <p:nvPr userDrawn="1"/>
        </p:nvGrpSpPr>
        <p:grpSpPr bwMode="auto">
          <a:xfrm>
            <a:off x="1462237" y="3478214"/>
            <a:ext cx="9264353" cy="71437"/>
            <a:chOff x="-2189645" y="5087956"/>
            <a:chExt cx="14190790" cy="86015"/>
          </a:xfrm>
        </p:grpSpPr>
        <p:sp>
          <p:nvSpPr>
            <p:cNvPr id="5" name="Rectangle 4">
              <a:extLst>
                <a:ext uri="{FF2B5EF4-FFF2-40B4-BE49-F238E27FC236}">
                  <a16:creationId xmlns:a16="http://schemas.microsoft.com/office/drawing/2014/main" id="{B6BA26F8-A708-45E0-A7DA-D2A34023BB8B}"/>
                </a:ext>
              </a:extLst>
            </p:cNvPr>
            <p:cNvSpPr/>
            <p:nvPr/>
          </p:nvSpPr>
          <p:spPr>
            <a:xfrm>
              <a:off x="7038581" y="5087956"/>
              <a:ext cx="4962564" cy="86015"/>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BBADAC90-32A4-476F-A99B-67920FFE2B18}"/>
                </a:ext>
              </a:extLst>
            </p:cNvPr>
            <p:cNvSpPr/>
            <p:nvPr/>
          </p:nvSpPr>
          <p:spPr>
            <a:xfrm>
              <a:off x="2568710" y="5087956"/>
              <a:ext cx="4761596" cy="86015"/>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CACFD848-65F0-457B-8A8E-8EEED0990E56}"/>
                </a:ext>
              </a:extLst>
            </p:cNvPr>
            <p:cNvSpPr/>
            <p:nvPr/>
          </p:nvSpPr>
          <p:spPr>
            <a:xfrm>
              <a:off x="-2189645" y="5087956"/>
              <a:ext cx="4758355" cy="86015"/>
            </a:xfrm>
            <a:prstGeom prst="rect">
              <a:avLst/>
            </a:prstGeom>
            <a:solidFill>
              <a:srgbClr val="149D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solidFill>
                  <a:srgbClr val="149D47"/>
                </a:solidFill>
              </a:endParaRPr>
            </a:p>
          </p:txBody>
        </p:sp>
      </p:grpSp>
      <p:pic>
        <p:nvPicPr>
          <p:cNvPr id="8" name="Picture 3" descr="A picture containing drawing, light&#10;&#10;Description automatically generated">
            <a:extLst>
              <a:ext uri="{FF2B5EF4-FFF2-40B4-BE49-F238E27FC236}">
                <a16:creationId xmlns:a16="http://schemas.microsoft.com/office/drawing/2014/main" id="{30696669-50F2-4728-8EE1-38D73F7C9F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52796" y="5657850"/>
            <a:ext cx="310645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441" y="2371451"/>
            <a:ext cx="10969943" cy="1143000"/>
          </a:xfrm>
        </p:spPr>
        <p:txBody>
          <a:bodyPr>
            <a:normAutofit/>
          </a:bodyPr>
          <a:lstStyle>
            <a:lvl1pPr algn="ctr">
              <a:defRPr sz="5000">
                <a:solidFill>
                  <a:srgbClr val="005695"/>
                </a:solidFill>
              </a:defRPr>
            </a:lvl1pPr>
          </a:lstStyle>
          <a:p>
            <a:r>
              <a:rPr lang="en-US" dirty="0"/>
              <a:t>Click to edit Master title</a:t>
            </a:r>
          </a:p>
        </p:txBody>
      </p:sp>
      <p:sp>
        <p:nvSpPr>
          <p:cNvPr id="12" name="Subtitle 2"/>
          <p:cNvSpPr>
            <a:spLocks noGrp="1"/>
          </p:cNvSpPr>
          <p:nvPr>
            <p:ph type="subTitle" idx="1"/>
          </p:nvPr>
        </p:nvSpPr>
        <p:spPr>
          <a:xfrm>
            <a:off x="2043731" y="3825112"/>
            <a:ext cx="8101366" cy="654269"/>
          </a:xfrm>
        </p:spPr>
        <p:txBody>
          <a:bodyPr>
            <a:normAutofit/>
          </a:bodyPr>
          <a:lstStyle>
            <a:lvl1pPr marL="0" indent="0" algn="ctr">
              <a:buNone/>
              <a:defRPr sz="1800">
                <a:solidFill>
                  <a:schemeClr val="tx1">
                    <a:tint val="75000"/>
                  </a:schemeClr>
                </a:solidFill>
                <a:latin typeface="+mn-lt"/>
              </a:defRPr>
            </a:lvl1pPr>
            <a:lvl2pPr marL="457039" indent="0" algn="ctr">
              <a:buNone/>
              <a:defRPr>
                <a:solidFill>
                  <a:schemeClr val="tx1">
                    <a:tint val="75000"/>
                  </a:schemeClr>
                </a:solidFill>
              </a:defRPr>
            </a:lvl2pPr>
            <a:lvl3pPr marL="914081" indent="0" algn="ctr">
              <a:buNone/>
              <a:defRPr>
                <a:solidFill>
                  <a:schemeClr val="tx1">
                    <a:tint val="75000"/>
                  </a:schemeClr>
                </a:solidFill>
              </a:defRPr>
            </a:lvl3pPr>
            <a:lvl4pPr marL="1371122" indent="0" algn="ctr">
              <a:buNone/>
              <a:defRPr>
                <a:solidFill>
                  <a:schemeClr val="tx1">
                    <a:tint val="75000"/>
                  </a:schemeClr>
                </a:solidFill>
              </a:defRPr>
            </a:lvl4pPr>
            <a:lvl5pPr marL="1828163" indent="0" algn="ctr">
              <a:buNone/>
              <a:defRPr>
                <a:solidFill>
                  <a:schemeClr val="tx1">
                    <a:tint val="75000"/>
                  </a:schemeClr>
                </a:solidFill>
              </a:defRPr>
            </a:lvl5pPr>
            <a:lvl6pPr marL="2285200" indent="0" algn="ctr">
              <a:buNone/>
              <a:defRPr>
                <a:solidFill>
                  <a:schemeClr val="tx1">
                    <a:tint val="75000"/>
                  </a:schemeClr>
                </a:solidFill>
              </a:defRPr>
            </a:lvl6pPr>
            <a:lvl7pPr marL="2742241" indent="0" algn="ctr">
              <a:buNone/>
              <a:defRPr>
                <a:solidFill>
                  <a:schemeClr val="tx1">
                    <a:tint val="75000"/>
                  </a:schemeClr>
                </a:solidFill>
              </a:defRPr>
            </a:lvl7pPr>
            <a:lvl8pPr marL="3199280" indent="0" algn="ctr">
              <a:buNone/>
              <a:defRPr>
                <a:solidFill>
                  <a:schemeClr val="tx1">
                    <a:tint val="75000"/>
                  </a:schemeClr>
                </a:solidFill>
              </a:defRPr>
            </a:lvl8pPr>
            <a:lvl9pPr marL="3656321" indent="0" algn="ctr">
              <a:buNone/>
              <a:defRPr>
                <a:solidFill>
                  <a:schemeClr val="tx1">
                    <a:tint val="75000"/>
                  </a:schemeClr>
                </a:solidFill>
              </a:defRPr>
            </a:lvl9pPr>
          </a:lstStyle>
          <a:p>
            <a:r>
              <a:rPr lang="en-US" dirty="0"/>
              <a:t>Click to edit Master subtitle</a:t>
            </a:r>
          </a:p>
        </p:txBody>
      </p:sp>
    </p:spTree>
    <p:extLst>
      <p:ext uri="{BB962C8B-B14F-4D97-AF65-F5344CB8AC3E}">
        <p14:creationId xmlns:p14="http://schemas.microsoft.com/office/powerpoint/2010/main" val="2951756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457200"/>
            <a:ext cx="10969943" cy="1143000"/>
          </a:xfrm>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8D8335-8D2B-4588-B3F8-8CF42C110245}"/>
              </a:ext>
            </a:extLst>
          </p:cNvPr>
          <p:cNvSpPr>
            <a:spLocks noGrp="1"/>
          </p:cNvSpPr>
          <p:nvPr>
            <p:ph type="dt" sz="half" idx="10"/>
          </p:nvPr>
        </p:nvSpPr>
        <p:spPr/>
        <p:txBody>
          <a:bodyPr/>
          <a:lstStyle>
            <a:lvl1pPr>
              <a:defRPr/>
            </a:lvl1pPr>
          </a:lstStyle>
          <a:p>
            <a:pPr>
              <a:defRPr/>
            </a:pPr>
            <a:fld id="{A8632624-CC8E-4C64-9EE8-2EBE1BAA40CF}" type="datetimeFigureOut">
              <a:rPr lang="en-US"/>
              <a:pPr>
                <a:defRPr/>
              </a:pPr>
              <a:t>10/27/2020</a:t>
            </a:fld>
            <a:endParaRPr lang="en-US"/>
          </a:p>
        </p:txBody>
      </p:sp>
      <p:sp>
        <p:nvSpPr>
          <p:cNvPr id="5" name="Footer Placeholder 4">
            <a:extLst>
              <a:ext uri="{FF2B5EF4-FFF2-40B4-BE49-F238E27FC236}">
                <a16:creationId xmlns:a16="http://schemas.microsoft.com/office/drawing/2014/main" id="{F4DA640F-F80C-4D06-9039-EBC6A1CBBA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9480ED-E4B7-48CA-BF97-4B4BBF6CAA73}"/>
              </a:ext>
            </a:extLst>
          </p:cNvPr>
          <p:cNvSpPr>
            <a:spLocks noGrp="1"/>
          </p:cNvSpPr>
          <p:nvPr>
            <p:ph type="sldNum" sz="quarter" idx="12"/>
          </p:nvPr>
        </p:nvSpPr>
        <p:spPr/>
        <p:txBody>
          <a:bodyPr/>
          <a:lstStyle>
            <a:lvl1pPr>
              <a:defRPr/>
            </a:lvl1pPr>
          </a:lstStyle>
          <a:p>
            <a:fld id="{C117684A-9889-4CC5-85CB-84D8AB7530FF}" type="slidenum">
              <a:rPr lang="en-US" altLang="en-US"/>
              <a:pPr/>
              <a:t>‹#›</a:t>
            </a:fld>
            <a:endParaRPr lang="en-US" altLang="en-US"/>
          </a:p>
        </p:txBody>
      </p:sp>
    </p:spTree>
    <p:extLst>
      <p:ext uri="{BB962C8B-B14F-4D97-AF65-F5344CB8AC3E}">
        <p14:creationId xmlns:p14="http://schemas.microsoft.com/office/powerpoint/2010/main" val="2106527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Date Placeholder 3">
            <a:extLst>
              <a:ext uri="{FF2B5EF4-FFF2-40B4-BE49-F238E27FC236}">
                <a16:creationId xmlns:a16="http://schemas.microsoft.com/office/drawing/2014/main" id="{D9928E1B-A509-402C-934A-259C8681E0FD}"/>
              </a:ext>
            </a:extLst>
          </p:cNvPr>
          <p:cNvSpPr>
            <a:spLocks noGrp="1"/>
          </p:cNvSpPr>
          <p:nvPr>
            <p:ph type="dt" sz="half" idx="10"/>
          </p:nvPr>
        </p:nvSpPr>
        <p:spPr/>
        <p:txBody>
          <a:bodyPr/>
          <a:lstStyle>
            <a:lvl1pPr>
              <a:defRPr/>
            </a:lvl1pPr>
          </a:lstStyle>
          <a:p>
            <a:pPr>
              <a:defRPr/>
            </a:pPr>
            <a:fld id="{4A846A13-F724-40BD-BAB7-45138672F6BD}" type="datetimeFigureOut">
              <a:rPr lang="en-US"/>
              <a:pPr>
                <a:defRPr/>
              </a:pPr>
              <a:t>10/27/2020</a:t>
            </a:fld>
            <a:endParaRPr lang="en-US"/>
          </a:p>
        </p:txBody>
      </p:sp>
      <p:sp>
        <p:nvSpPr>
          <p:cNvPr id="4" name="Footer Placeholder 4">
            <a:extLst>
              <a:ext uri="{FF2B5EF4-FFF2-40B4-BE49-F238E27FC236}">
                <a16:creationId xmlns:a16="http://schemas.microsoft.com/office/drawing/2014/main" id="{3C4B9253-5B15-4533-B3F0-127E3E67EF2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C3F9A8-6F1A-4400-B949-6603FA6C09FB}"/>
              </a:ext>
            </a:extLst>
          </p:cNvPr>
          <p:cNvSpPr>
            <a:spLocks noGrp="1"/>
          </p:cNvSpPr>
          <p:nvPr>
            <p:ph type="sldNum" sz="quarter" idx="12"/>
          </p:nvPr>
        </p:nvSpPr>
        <p:spPr/>
        <p:txBody>
          <a:bodyPr/>
          <a:lstStyle>
            <a:lvl1pPr>
              <a:defRPr/>
            </a:lvl1pPr>
          </a:lstStyle>
          <a:p>
            <a:fld id="{B1EA2EA4-7EA1-4A3E-BDC3-D30556C6A6B5}" type="slidenum">
              <a:rPr lang="en-US" altLang="en-US"/>
              <a:pPr/>
              <a:t>‹#›</a:t>
            </a:fld>
            <a:endParaRPr lang="en-US" altLang="en-US"/>
          </a:p>
        </p:txBody>
      </p:sp>
    </p:spTree>
    <p:extLst>
      <p:ext uri="{BB962C8B-B14F-4D97-AF65-F5344CB8AC3E}">
        <p14:creationId xmlns:p14="http://schemas.microsoft.com/office/powerpoint/2010/main" val="1653641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2DC7FF8-208A-465A-93BC-452D930F1940}"/>
              </a:ext>
            </a:extLst>
          </p:cNvPr>
          <p:cNvGrpSpPr>
            <a:grpSpLocks/>
          </p:cNvGrpSpPr>
          <p:nvPr userDrawn="1"/>
        </p:nvGrpSpPr>
        <p:grpSpPr bwMode="auto">
          <a:xfrm>
            <a:off x="1462237" y="3478214"/>
            <a:ext cx="9264353" cy="71437"/>
            <a:chOff x="-2189645" y="5087956"/>
            <a:chExt cx="14190790" cy="86015"/>
          </a:xfrm>
        </p:grpSpPr>
        <p:sp>
          <p:nvSpPr>
            <p:cNvPr id="5" name="Rectangle 4">
              <a:extLst>
                <a:ext uri="{FF2B5EF4-FFF2-40B4-BE49-F238E27FC236}">
                  <a16:creationId xmlns:a16="http://schemas.microsoft.com/office/drawing/2014/main" id="{E8D188D6-2F74-4C62-9183-934761F702D1}"/>
                </a:ext>
              </a:extLst>
            </p:cNvPr>
            <p:cNvSpPr/>
            <p:nvPr/>
          </p:nvSpPr>
          <p:spPr>
            <a:xfrm>
              <a:off x="7038581" y="5087956"/>
              <a:ext cx="4962564" cy="86015"/>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E10E7E74-8781-4EC5-AFFD-2CF08DC25C18}"/>
                </a:ext>
              </a:extLst>
            </p:cNvPr>
            <p:cNvSpPr/>
            <p:nvPr/>
          </p:nvSpPr>
          <p:spPr>
            <a:xfrm>
              <a:off x="2568710" y="5087956"/>
              <a:ext cx="4761596" cy="86015"/>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D41F9F9E-D653-4CB4-8BCE-64587931D113}"/>
                </a:ext>
              </a:extLst>
            </p:cNvPr>
            <p:cNvSpPr/>
            <p:nvPr/>
          </p:nvSpPr>
          <p:spPr>
            <a:xfrm>
              <a:off x="-2189645" y="5087956"/>
              <a:ext cx="4758355" cy="86015"/>
            </a:xfrm>
            <a:prstGeom prst="rect">
              <a:avLst/>
            </a:prstGeom>
            <a:solidFill>
              <a:srgbClr val="149D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solidFill>
                  <a:srgbClr val="149D47"/>
                </a:solidFill>
              </a:endParaRPr>
            </a:p>
          </p:txBody>
        </p:sp>
      </p:grpSp>
      <p:sp>
        <p:nvSpPr>
          <p:cNvPr id="2" name="Title 1"/>
          <p:cNvSpPr>
            <a:spLocks noGrp="1"/>
          </p:cNvSpPr>
          <p:nvPr>
            <p:ph type="title"/>
          </p:nvPr>
        </p:nvSpPr>
        <p:spPr>
          <a:xfrm>
            <a:off x="609441" y="2371451"/>
            <a:ext cx="10969943" cy="1143000"/>
          </a:xfrm>
        </p:spPr>
        <p:txBody>
          <a:bodyPr>
            <a:normAutofit/>
          </a:bodyPr>
          <a:lstStyle>
            <a:lvl1pPr algn="ctr">
              <a:defRPr sz="5000">
                <a:solidFill>
                  <a:srgbClr val="005695"/>
                </a:solidFill>
              </a:defRPr>
            </a:lvl1pPr>
          </a:lstStyle>
          <a:p>
            <a:r>
              <a:rPr lang="en-US"/>
              <a:t>Click to edit Master title style</a:t>
            </a:r>
            <a:endParaRPr lang="en-US" dirty="0"/>
          </a:p>
        </p:txBody>
      </p:sp>
      <p:sp>
        <p:nvSpPr>
          <p:cNvPr id="12" name="Subtitle 2"/>
          <p:cNvSpPr>
            <a:spLocks noGrp="1"/>
          </p:cNvSpPr>
          <p:nvPr>
            <p:ph type="subTitle" idx="1"/>
          </p:nvPr>
        </p:nvSpPr>
        <p:spPr>
          <a:xfrm>
            <a:off x="2043731" y="3825112"/>
            <a:ext cx="8101366" cy="654269"/>
          </a:xfrm>
        </p:spPr>
        <p:txBody>
          <a:bodyPr>
            <a:normAutofit/>
          </a:bodyPr>
          <a:lstStyle>
            <a:lvl1pPr marL="0" indent="0" algn="ctr">
              <a:buNone/>
              <a:defRPr sz="1800">
                <a:solidFill>
                  <a:schemeClr val="tx1">
                    <a:tint val="75000"/>
                  </a:schemeClr>
                </a:solidFill>
                <a:latin typeface="+mn-lt"/>
              </a:defRPr>
            </a:lvl1pPr>
            <a:lvl2pPr marL="457039" indent="0" algn="ctr">
              <a:buNone/>
              <a:defRPr>
                <a:solidFill>
                  <a:schemeClr val="tx1">
                    <a:tint val="75000"/>
                  </a:schemeClr>
                </a:solidFill>
              </a:defRPr>
            </a:lvl2pPr>
            <a:lvl3pPr marL="914081" indent="0" algn="ctr">
              <a:buNone/>
              <a:defRPr>
                <a:solidFill>
                  <a:schemeClr val="tx1">
                    <a:tint val="75000"/>
                  </a:schemeClr>
                </a:solidFill>
              </a:defRPr>
            </a:lvl3pPr>
            <a:lvl4pPr marL="1371122" indent="0" algn="ctr">
              <a:buNone/>
              <a:defRPr>
                <a:solidFill>
                  <a:schemeClr val="tx1">
                    <a:tint val="75000"/>
                  </a:schemeClr>
                </a:solidFill>
              </a:defRPr>
            </a:lvl4pPr>
            <a:lvl5pPr marL="1828163" indent="0" algn="ctr">
              <a:buNone/>
              <a:defRPr>
                <a:solidFill>
                  <a:schemeClr val="tx1">
                    <a:tint val="75000"/>
                  </a:schemeClr>
                </a:solidFill>
              </a:defRPr>
            </a:lvl5pPr>
            <a:lvl6pPr marL="2285200" indent="0" algn="ctr">
              <a:buNone/>
              <a:defRPr>
                <a:solidFill>
                  <a:schemeClr val="tx1">
                    <a:tint val="75000"/>
                  </a:schemeClr>
                </a:solidFill>
              </a:defRPr>
            </a:lvl6pPr>
            <a:lvl7pPr marL="2742241" indent="0" algn="ctr">
              <a:buNone/>
              <a:defRPr>
                <a:solidFill>
                  <a:schemeClr val="tx1">
                    <a:tint val="75000"/>
                  </a:schemeClr>
                </a:solidFill>
              </a:defRPr>
            </a:lvl7pPr>
            <a:lvl8pPr marL="3199280" indent="0" algn="ctr">
              <a:buNone/>
              <a:defRPr>
                <a:solidFill>
                  <a:schemeClr val="tx1">
                    <a:tint val="75000"/>
                  </a:schemeClr>
                </a:solidFill>
              </a:defRPr>
            </a:lvl8pPr>
            <a:lvl9pPr marL="365632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11275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0FCEEED8-06FD-45D3-8192-B85392001929}"/>
              </a:ext>
            </a:extLst>
          </p:cNvPr>
          <p:cNvGrpSpPr>
            <a:grpSpLocks/>
          </p:cNvGrpSpPr>
          <p:nvPr userDrawn="1"/>
        </p:nvGrpSpPr>
        <p:grpSpPr bwMode="auto">
          <a:xfrm>
            <a:off x="1144819" y="3106738"/>
            <a:ext cx="10021923" cy="1174750"/>
            <a:chOff x="146307" y="3374695"/>
            <a:chExt cx="13980639" cy="2092554"/>
          </a:xfrm>
        </p:grpSpPr>
        <p:sp>
          <p:nvSpPr>
            <p:cNvPr id="4" name="Rectangle 3">
              <a:extLst>
                <a:ext uri="{FF2B5EF4-FFF2-40B4-BE49-F238E27FC236}">
                  <a16:creationId xmlns:a16="http://schemas.microsoft.com/office/drawing/2014/main" id="{5EF8412B-7980-42B1-8D19-C3F7289478DB}"/>
                </a:ext>
              </a:extLst>
            </p:cNvPr>
            <p:cNvSpPr/>
            <p:nvPr/>
          </p:nvSpPr>
          <p:spPr>
            <a:xfrm>
              <a:off x="1070280" y="3374695"/>
              <a:ext cx="13056666" cy="2092554"/>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D8FFC2BA-9E6F-4ED7-8AE7-A27EAB6EBCB0}"/>
                </a:ext>
              </a:extLst>
            </p:cNvPr>
            <p:cNvSpPr/>
            <p:nvPr/>
          </p:nvSpPr>
          <p:spPr>
            <a:xfrm>
              <a:off x="146307" y="3374695"/>
              <a:ext cx="13641159" cy="2092554"/>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grpSp>
      <p:sp>
        <p:nvSpPr>
          <p:cNvPr id="8" name="Title 1"/>
          <p:cNvSpPr>
            <a:spLocks noGrp="1"/>
          </p:cNvSpPr>
          <p:nvPr>
            <p:ph type="title"/>
          </p:nvPr>
        </p:nvSpPr>
        <p:spPr>
          <a:xfrm>
            <a:off x="609441" y="3138403"/>
            <a:ext cx="10969943" cy="1143000"/>
          </a:xfrm>
        </p:spPr>
        <p:txBody>
          <a:bodyPr>
            <a:normAutofit/>
          </a:bodyP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55270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Header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7F36CCC-91F4-4D23-A3FB-7D35B07A44F0}"/>
              </a:ext>
            </a:extLst>
          </p:cNvPr>
          <p:cNvGrpSpPr>
            <a:grpSpLocks/>
          </p:cNvGrpSpPr>
          <p:nvPr userDrawn="1"/>
        </p:nvGrpSpPr>
        <p:grpSpPr bwMode="auto">
          <a:xfrm>
            <a:off x="1144819" y="2035175"/>
            <a:ext cx="10021923" cy="1174750"/>
            <a:chOff x="146307" y="3374695"/>
            <a:chExt cx="13980639" cy="2092554"/>
          </a:xfrm>
        </p:grpSpPr>
        <p:sp>
          <p:nvSpPr>
            <p:cNvPr id="5" name="Rectangle 4">
              <a:extLst>
                <a:ext uri="{FF2B5EF4-FFF2-40B4-BE49-F238E27FC236}">
                  <a16:creationId xmlns:a16="http://schemas.microsoft.com/office/drawing/2014/main" id="{34368B6D-55EC-4A2E-B0E6-B0A003B14236}"/>
                </a:ext>
              </a:extLst>
            </p:cNvPr>
            <p:cNvSpPr/>
            <p:nvPr/>
          </p:nvSpPr>
          <p:spPr>
            <a:xfrm>
              <a:off x="1070280" y="3374695"/>
              <a:ext cx="13056666" cy="2092554"/>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30C9922B-9B83-40EC-B36E-B03E25906B8D}"/>
                </a:ext>
              </a:extLst>
            </p:cNvPr>
            <p:cNvSpPr/>
            <p:nvPr/>
          </p:nvSpPr>
          <p:spPr>
            <a:xfrm>
              <a:off x="146307" y="3374695"/>
              <a:ext cx="13641159" cy="2092554"/>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grpSp>
      <p:sp>
        <p:nvSpPr>
          <p:cNvPr id="10" name="Title 1"/>
          <p:cNvSpPr>
            <a:spLocks noGrp="1"/>
          </p:cNvSpPr>
          <p:nvPr>
            <p:ph type="title"/>
          </p:nvPr>
        </p:nvSpPr>
        <p:spPr>
          <a:xfrm>
            <a:off x="1019239" y="2050668"/>
            <a:ext cx="10147795" cy="1143000"/>
          </a:xfrm>
        </p:spPr>
        <p:txBody>
          <a:bodyPr>
            <a:normAutofit/>
          </a:bodyPr>
          <a:lstStyle>
            <a:lvl1pPr algn="ctr">
              <a:defRPr sz="42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2042452" y="3825112"/>
            <a:ext cx="8101366" cy="654269"/>
          </a:xfrm>
        </p:spPr>
        <p:txBody>
          <a:bodyPr>
            <a:normAutofit/>
          </a:bodyPr>
          <a:lstStyle>
            <a:lvl1pPr marL="0" indent="0" algn="ctr">
              <a:buNone/>
              <a:defRPr sz="1800" baseline="0">
                <a:solidFill>
                  <a:schemeClr val="tx1">
                    <a:tint val="75000"/>
                  </a:schemeClr>
                </a:solidFill>
                <a:latin typeface="+mn-lt"/>
              </a:defRPr>
            </a:lvl1pPr>
            <a:lvl2pPr marL="457039" indent="0" algn="ctr">
              <a:buNone/>
              <a:defRPr>
                <a:solidFill>
                  <a:schemeClr val="tx1">
                    <a:tint val="75000"/>
                  </a:schemeClr>
                </a:solidFill>
              </a:defRPr>
            </a:lvl2pPr>
            <a:lvl3pPr marL="914081" indent="0" algn="ctr">
              <a:buNone/>
              <a:defRPr>
                <a:solidFill>
                  <a:schemeClr val="tx1">
                    <a:tint val="75000"/>
                  </a:schemeClr>
                </a:solidFill>
              </a:defRPr>
            </a:lvl3pPr>
            <a:lvl4pPr marL="1371122" indent="0" algn="ctr">
              <a:buNone/>
              <a:defRPr>
                <a:solidFill>
                  <a:schemeClr val="tx1">
                    <a:tint val="75000"/>
                  </a:schemeClr>
                </a:solidFill>
              </a:defRPr>
            </a:lvl4pPr>
            <a:lvl5pPr marL="1828163" indent="0" algn="ctr">
              <a:buNone/>
              <a:defRPr>
                <a:solidFill>
                  <a:schemeClr val="tx1">
                    <a:tint val="75000"/>
                  </a:schemeClr>
                </a:solidFill>
              </a:defRPr>
            </a:lvl5pPr>
            <a:lvl6pPr marL="2285200" indent="0" algn="ctr">
              <a:buNone/>
              <a:defRPr>
                <a:solidFill>
                  <a:schemeClr val="tx1">
                    <a:tint val="75000"/>
                  </a:schemeClr>
                </a:solidFill>
              </a:defRPr>
            </a:lvl6pPr>
            <a:lvl7pPr marL="2742241" indent="0" algn="ctr">
              <a:buNone/>
              <a:defRPr>
                <a:solidFill>
                  <a:schemeClr val="tx1">
                    <a:tint val="75000"/>
                  </a:schemeClr>
                </a:solidFill>
              </a:defRPr>
            </a:lvl7pPr>
            <a:lvl8pPr marL="3199280" indent="0" algn="ctr">
              <a:buNone/>
              <a:defRPr>
                <a:solidFill>
                  <a:schemeClr val="tx1">
                    <a:tint val="75000"/>
                  </a:schemeClr>
                </a:solidFill>
              </a:defRPr>
            </a:lvl8pPr>
            <a:lvl9pPr marL="365632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7068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2D2E8368-472A-4570-BF1A-30CD1CA8B382}"/>
              </a:ext>
            </a:extLst>
          </p:cNvPr>
          <p:cNvGrpSpPr>
            <a:grpSpLocks/>
          </p:cNvGrpSpPr>
          <p:nvPr userDrawn="1"/>
        </p:nvGrpSpPr>
        <p:grpSpPr bwMode="auto">
          <a:xfrm>
            <a:off x="1271786" y="3848100"/>
            <a:ext cx="10021923" cy="1174750"/>
            <a:chOff x="146307" y="3374695"/>
            <a:chExt cx="13980639" cy="2092554"/>
          </a:xfrm>
        </p:grpSpPr>
        <p:sp>
          <p:nvSpPr>
            <p:cNvPr id="4" name="Rectangle 3">
              <a:extLst>
                <a:ext uri="{FF2B5EF4-FFF2-40B4-BE49-F238E27FC236}">
                  <a16:creationId xmlns:a16="http://schemas.microsoft.com/office/drawing/2014/main" id="{7920F2AB-4E3C-45C7-8C2E-6759F26AD696}"/>
                </a:ext>
              </a:extLst>
            </p:cNvPr>
            <p:cNvSpPr/>
            <p:nvPr/>
          </p:nvSpPr>
          <p:spPr>
            <a:xfrm>
              <a:off x="1070280" y="3374695"/>
              <a:ext cx="13056666" cy="2092554"/>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83FAE8E1-9AAC-40BB-BCB2-4BE7D6FADABD}"/>
                </a:ext>
              </a:extLst>
            </p:cNvPr>
            <p:cNvSpPr/>
            <p:nvPr/>
          </p:nvSpPr>
          <p:spPr>
            <a:xfrm>
              <a:off x="146307" y="3374695"/>
              <a:ext cx="13641159" cy="2092554"/>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grpSp>
      <p:sp>
        <p:nvSpPr>
          <p:cNvPr id="9" name="Title 1"/>
          <p:cNvSpPr>
            <a:spLocks noGrp="1"/>
          </p:cNvSpPr>
          <p:nvPr>
            <p:ph type="title"/>
          </p:nvPr>
        </p:nvSpPr>
        <p:spPr>
          <a:xfrm>
            <a:off x="1145332" y="3848023"/>
            <a:ext cx="10147795" cy="1143000"/>
          </a:xfrm>
        </p:spPr>
        <p:txBody>
          <a:bodyPr>
            <a:normAutofit/>
          </a:bodyP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6514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A6A8D-E0B6-264C-B193-2B68EE7C31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FF160-DC4D-A744-887E-8B1CC08303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80985-CE5D-614F-A79D-75563366FC6C}"/>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5" name="Footer Placeholder 4">
            <a:extLst>
              <a:ext uri="{FF2B5EF4-FFF2-40B4-BE49-F238E27FC236}">
                <a16:creationId xmlns:a16="http://schemas.microsoft.com/office/drawing/2014/main" id="{6F662E05-8F46-214A-9F59-02B4F41093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FF114C-B260-974A-80D7-B6EE81DE4D3D}"/>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297116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F8FF5166-C147-4402-9F3E-31ACE1BC6CE9}"/>
              </a:ext>
            </a:extLst>
          </p:cNvPr>
          <p:cNvGrpSpPr>
            <a:grpSpLocks/>
          </p:cNvGrpSpPr>
          <p:nvPr userDrawn="1"/>
        </p:nvGrpSpPr>
        <p:grpSpPr bwMode="auto">
          <a:xfrm>
            <a:off x="1271786" y="3848100"/>
            <a:ext cx="10021923" cy="1174750"/>
            <a:chOff x="146307" y="3374695"/>
            <a:chExt cx="13980639" cy="2092554"/>
          </a:xfrm>
        </p:grpSpPr>
        <p:sp>
          <p:nvSpPr>
            <p:cNvPr id="4" name="Rectangle 3">
              <a:extLst>
                <a:ext uri="{FF2B5EF4-FFF2-40B4-BE49-F238E27FC236}">
                  <a16:creationId xmlns:a16="http://schemas.microsoft.com/office/drawing/2014/main" id="{E06779FD-A8CE-4C7E-A9B5-8CC8EAE99529}"/>
                </a:ext>
              </a:extLst>
            </p:cNvPr>
            <p:cNvSpPr/>
            <p:nvPr/>
          </p:nvSpPr>
          <p:spPr>
            <a:xfrm>
              <a:off x="1070280" y="3374695"/>
              <a:ext cx="13056666" cy="2092554"/>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448E36F5-F543-45C0-9D69-89AEFEEB745B}"/>
                </a:ext>
              </a:extLst>
            </p:cNvPr>
            <p:cNvSpPr/>
            <p:nvPr/>
          </p:nvSpPr>
          <p:spPr>
            <a:xfrm>
              <a:off x="146307" y="3374695"/>
              <a:ext cx="13641159" cy="2092554"/>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grpSp>
      <p:sp>
        <p:nvSpPr>
          <p:cNvPr id="9" name="Title 1"/>
          <p:cNvSpPr>
            <a:spLocks noGrp="1"/>
          </p:cNvSpPr>
          <p:nvPr>
            <p:ph type="title"/>
          </p:nvPr>
        </p:nvSpPr>
        <p:spPr>
          <a:xfrm>
            <a:off x="1145332" y="3848023"/>
            <a:ext cx="10147795" cy="1143000"/>
          </a:xfrm>
        </p:spPr>
        <p:txBody>
          <a:bodyPr>
            <a:normAutofit/>
          </a:bodyP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7600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D1A7376D-B68D-4646-A056-28FC8BF4C75E}"/>
              </a:ext>
            </a:extLst>
          </p:cNvPr>
          <p:cNvGrpSpPr>
            <a:grpSpLocks/>
          </p:cNvGrpSpPr>
          <p:nvPr userDrawn="1"/>
        </p:nvGrpSpPr>
        <p:grpSpPr bwMode="auto">
          <a:xfrm>
            <a:off x="1282366" y="2830513"/>
            <a:ext cx="10021923" cy="1174750"/>
            <a:chOff x="146307" y="3374695"/>
            <a:chExt cx="13980639" cy="2092554"/>
          </a:xfrm>
        </p:grpSpPr>
        <p:sp>
          <p:nvSpPr>
            <p:cNvPr id="4" name="Rectangle 3">
              <a:extLst>
                <a:ext uri="{FF2B5EF4-FFF2-40B4-BE49-F238E27FC236}">
                  <a16:creationId xmlns:a16="http://schemas.microsoft.com/office/drawing/2014/main" id="{987342C4-7120-4C1E-AC7F-98452045B6AE}"/>
                </a:ext>
              </a:extLst>
            </p:cNvPr>
            <p:cNvSpPr/>
            <p:nvPr/>
          </p:nvSpPr>
          <p:spPr>
            <a:xfrm>
              <a:off x="1070282" y="3374695"/>
              <a:ext cx="13056664" cy="2092554"/>
            </a:xfrm>
            <a:prstGeom prst="rect">
              <a:avLst/>
            </a:prstGeom>
            <a:solidFill>
              <a:srgbClr val="EEE9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0A58EE82-932C-4D7E-AF14-EE33028269A6}"/>
                </a:ext>
              </a:extLst>
            </p:cNvPr>
            <p:cNvSpPr/>
            <p:nvPr/>
          </p:nvSpPr>
          <p:spPr>
            <a:xfrm>
              <a:off x="146307" y="3374695"/>
              <a:ext cx="13641161" cy="2092554"/>
            </a:xfrm>
            <a:prstGeom prst="rect">
              <a:avLst/>
            </a:prstGeom>
            <a:solidFill>
              <a:srgbClr val="7ABE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grpSp>
      <p:sp>
        <p:nvSpPr>
          <p:cNvPr id="9" name="Title 1"/>
          <p:cNvSpPr>
            <a:spLocks noGrp="1"/>
          </p:cNvSpPr>
          <p:nvPr>
            <p:ph type="title"/>
          </p:nvPr>
        </p:nvSpPr>
        <p:spPr>
          <a:xfrm>
            <a:off x="1155614" y="2846828"/>
            <a:ext cx="10147795" cy="1143000"/>
          </a:xfrm>
        </p:spPr>
        <p:txBody>
          <a:bodyPr>
            <a:normAutofit/>
          </a:bodyP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41721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457200"/>
            <a:ext cx="10969943" cy="1143000"/>
          </a:xfrm>
        </p:spPr>
        <p:txBody>
          <a:bodyPr/>
          <a:lstStyle/>
          <a:p>
            <a:r>
              <a:rPr lang="en-US" dirty="0"/>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600201"/>
            <a:ext cx="5383398" cy="4525963"/>
          </a:xfrm>
          <a:ln>
            <a:noFill/>
          </a:ln>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3BBE5AE1-3AC4-45BA-811F-0399E28BE1FD}"/>
              </a:ext>
            </a:extLst>
          </p:cNvPr>
          <p:cNvSpPr>
            <a:spLocks noGrp="1"/>
          </p:cNvSpPr>
          <p:nvPr>
            <p:ph type="dt" sz="half" idx="10"/>
          </p:nvPr>
        </p:nvSpPr>
        <p:spPr/>
        <p:txBody>
          <a:bodyPr/>
          <a:lstStyle>
            <a:lvl1pPr>
              <a:defRPr/>
            </a:lvl1pPr>
          </a:lstStyle>
          <a:p>
            <a:pPr>
              <a:defRPr/>
            </a:pPr>
            <a:fld id="{466A6B8B-E517-4943-BD57-A13B24FE9376}" type="datetimeFigureOut">
              <a:rPr lang="en-US"/>
              <a:pPr>
                <a:defRPr/>
              </a:pPr>
              <a:t>10/27/2020</a:t>
            </a:fld>
            <a:endParaRPr lang="en-US"/>
          </a:p>
        </p:txBody>
      </p:sp>
      <p:sp>
        <p:nvSpPr>
          <p:cNvPr id="6" name="Footer Placeholder 4">
            <a:extLst>
              <a:ext uri="{FF2B5EF4-FFF2-40B4-BE49-F238E27FC236}">
                <a16:creationId xmlns:a16="http://schemas.microsoft.com/office/drawing/2014/main" id="{AA37EDEA-020F-4E83-9123-0C7746ADA9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F43051-6754-481D-9A2E-572D231F3612}"/>
              </a:ext>
            </a:extLst>
          </p:cNvPr>
          <p:cNvSpPr>
            <a:spLocks noGrp="1"/>
          </p:cNvSpPr>
          <p:nvPr>
            <p:ph type="sldNum" sz="quarter" idx="12"/>
          </p:nvPr>
        </p:nvSpPr>
        <p:spPr/>
        <p:txBody>
          <a:bodyPr/>
          <a:lstStyle>
            <a:lvl1pPr>
              <a:defRPr/>
            </a:lvl1pPr>
          </a:lstStyle>
          <a:p>
            <a:fld id="{E4240C7E-3CEA-47E1-ADBD-30668B9BA18B}" type="slidenum">
              <a:rPr lang="en-US" altLang="en-US"/>
              <a:pPr/>
              <a:t>‹#›</a:t>
            </a:fld>
            <a:endParaRPr lang="en-US" altLang="en-US"/>
          </a:p>
        </p:txBody>
      </p:sp>
    </p:spTree>
    <p:extLst>
      <p:ext uri="{BB962C8B-B14F-4D97-AF65-F5344CB8AC3E}">
        <p14:creationId xmlns:p14="http://schemas.microsoft.com/office/powerpoint/2010/main" val="4038075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Box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448059"/>
            <a:ext cx="10969943" cy="1143000"/>
          </a:xfrm>
        </p:spPr>
        <p:txBody>
          <a:bodyPr/>
          <a:lstStyle/>
          <a:p>
            <a:r>
              <a:rPr lang="en-US" dirty="0"/>
              <a:t>Click to edit Master title style</a:t>
            </a:r>
          </a:p>
        </p:txBody>
      </p:sp>
      <p:sp>
        <p:nvSpPr>
          <p:cNvPr id="3" name="Content Placeholder 2"/>
          <p:cNvSpPr>
            <a:spLocks noGrp="1"/>
          </p:cNvSpPr>
          <p:nvPr>
            <p:ph sz="half" idx="1"/>
          </p:nvPr>
        </p:nvSpPr>
        <p:spPr>
          <a:xfrm>
            <a:off x="609441" y="1600201"/>
            <a:ext cx="5383398" cy="4525963"/>
          </a:xfrm>
          <a:solidFill>
            <a:srgbClr val="FFFFFF"/>
          </a:solidFill>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600201"/>
            <a:ext cx="5383398" cy="4525963"/>
          </a:xfrm>
          <a:ln>
            <a:noFill/>
          </a:ln>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9D7E0C80-30BD-4B32-ADB2-B5EC59538A4C}"/>
              </a:ext>
            </a:extLst>
          </p:cNvPr>
          <p:cNvSpPr>
            <a:spLocks noGrp="1"/>
          </p:cNvSpPr>
          <p:nvPr>
            <p:ph type="dt" sz="half" idx="10"/>
          </p:nvPr>
        </p:nvSpPr>
        <p:spPr/>
        <p:txBody>
          <a:bodyPr/>
          <a:lstStyle>
            <a:lvl1pPr>
              <a:defRPr/>
            </a:lvl1pPr>
          </a:lstStyle>
          <a:p>
            <a:pPr>
              <a:defRPr/>
            </a:pPr>
            <a:fld id="{ABB3777F-A3CD-422B-AA23-4865ACD9F262}" type="datetimeFigureOut">
              <a:rPr lang="en-US"/>
              <a:pPr>
                <a:defRPr/>
              </a:pPr>
              <a:t>10/27/2020</a:t>
            </a:fld>
            <a:endParaRPr lang="en-US"/>
          </a:p>
        </p:txBody>
      </p:sp>
      <p:sp>
        <p:nvSpPr>
          <p:cNvPr id="6" name="Footer Placeholder 4">
            <a:extLst>
              <a:ext uri="{FF2B5EF4-FFF2-40B4-BE49-F238E27FC236}">
                <a16:creationId xmlns:a16="http://schemas.microsoft.com/office/drawing/2014/main" id="{B039BF30-80AC-49E5-AFFD-020D40EEAF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91EACF-D3FD-40A4-AC85-45668EF478C7}"/>
              </a:ext>
            </a:extLst>
          </p:cNvPr>
          <p:cNvSpPr>
            <a:spLocks noGrp="1"/>
          </p:cNvSpPr>
          <p:nvPr>
            <p:ph type="sldNum" sz="quarter" idx="12"/>
          </p:nvPr>
        </p:nvSpPr>
        <p:spPr/>
        <p:txBody>
          <a:bodyPr/>
          <a:lstStyle>
            <a:lvl1pPr>
              <a:defRPr/>
            </a:lvl1pPr>
          </a:lstStyle>
          <a:p>
            <a:fld id="{0D00A55E-4B71-42F7-A78A-9741D649E9BF}" type="slidenum">
              <a:rPr lang="en-US" altLang="en-US"/>
              <a:pPr/>
              <a:t>‹#›</a:t>
            </a:fld>
            <a:endParaRPr lang="en-US" altLang="en-US"/>
          </a:p>
        </p:txBody>
      </p:sp>
    </p:spTree>
    <p:extLst>
      <p:ext uri="{BB962C8B-B14F-4D97-AF65-F5344CB8AC3E}">
        <p14:creationId xmlns:p14="http://schemas.microsoft.com/office/powerpoint/2010/main" val="134964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rder 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806A7D-7B04-4135-AE5F-7F6FFAF6302B}"/>
              </a:ext>
            </a:extLst>
          </p:cNvPr>
          <p:cNvSpPr/>
          <p:nvPr userDrawn="1"/>
        </p:nvSpPr>
        <p:spPr>
          <a:xfrm>
            <a:off x="5992839" y="1600201"/>
            <a:ext cx="5806621" cy="4525963"/>
          </a:xfrm>
          <a:prstGeom prst="rect">
            <a:avLst/>
          </a:prstGeom>
          <a:noFill/>
          <a:ln w="9525">
            <a:solidFill>
              <a:srgbClr val="EEE92E"/>
            </a:solidFill>
          </a:ln>
        </p:spPr>
        <p:style>
          <a:lnRef idx="1">
            <a:schemeClr val="accent1"/>
          </a:lnRef>
          <a:fillRef idx="3">
            <a:schemeClr val="accent1"/>
          </a:fillRef>
          <a:effectRef idx="2">
            <a:schemeClr val="accent1"/>
          </a:effectRef>
          <a:fontRef idx="minor">
            <a:schemeClr val="lt1"/>
          </a:fontRef>
        </p:style>
        <p:txBody>
          <a:bodyPr anchor="ctr"/>
          <a:lstStyle/>
          <a:p>
            <a:pPr algn="ctr" defTabSz="457039" eaLnBrk="1" fontAlgn="auto" hangingPunct="1">
              <a:spcBef>
                <a:spcPts val="0"/>
              </a:spcBef>
              <a:spcAft>
                <a:spcPts val="0"/>
              </a:spcAft>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11569" y="1852450"/>
            <a:ext cx="5183754" cy="4059621"/>
          </a:xfrm>
          <a:solidFill>
            <a:srgbClr val="FFFFFF"/>
          </a:solidFill>
          <a:ln w="15875">
            <a:noFill/>
          </a:ln>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a:extLst>
              <a:ext uri="{FF2B5EF4-FFF2-40B4-BE49-F238E27FC236}">
                <a16:creationId xmlns:a16="http://schemas.microsoft.com/office/drawing/2014/main" id="{A9E8792B-BFAE-4909-8B25-1391216D5D2D}"/>
              </a:ext>
            </a:extLst>
          </p:cNvPr>
          <p:cNvSpPr>
            <a:spLocks noGrp="1"/>
          </p:cNvSpPr>
          <p:nvPr>
            <p:ph type="dt" sz="half" idx="10"/>
          </p:nvPr>
        </p:nvSpPr>
        <p:spPr/>
        <p:txBody>
          <a:bodyPr/>
          <a:lstStyle>
            <a:lvl1pPr>
              <a:defRPr/>
            </a:lvl1pPr>
          </a:lstStyle>
          <a:p>
            <a:pPr>
              <a:defRPr/>
            </a:pPr>
            <a:fld id="{F1DF2819-3E35-4E2A-AD9D-3EB975071505}" type="datetimeFigureOut">
              <a:rPr lang="en-US"/>
              <a:pPr>
                <a:defRPr/>
              </a:pPr>
              <a:t>10/27/2020</a:t>
            </a:fld>
            <a:endParaRPr lang="en-US"/>
          </a:p>
        </p:txBody>
      </p:sp>
      <p:sp>
        <p:nvSpPr>
          <p:cNvPr id="7" name="Footer Placeholder 5">
            <a:extLst>
              <a:ext uri="{FF2B5EF4-FFF2-40B4-BE49-F238E27FC236}">
                <a16:creationId xmlns:a16="http://schemas.microsoft.com/office/drawing/2014/main" id="{CD4956B3-601C-4A68-8622-43B05B0EDBB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C0BF85A-8D85-42AE-8280-D0B6D2DB1277}"/>
              </a:ext>
            </a:extLst>
          </p:cNvPr>
          <p:cNvSpPr>
            <a:spLocks noGrp="1"/>
          </p:cNvSpPr>
          <p:nvPr>
            <p:ph type="sldNum" sz="quarter" idx="12"/>
          </p:nvPr>
        </p:nvSpPr>
        <p:spPr/>
        <p:txBody>
          <a:bodyPr/>
          <a:lstStyle>
            <a:lvl1pPr>
              <a:defRPr/>
            </a:lvl1pPr>
          </a:lstStyle>
          <a:p>
            <a:fld id="{34B9F614-4C28-49DE-A248-3BE8EF35BE1C}" type="slidenum">
              <a:rPr lang="en-US" altLang="en-US"/>
              <a:pPr/>
              <a:t>‹#›</a:t>
            </a:fld>
            <a:endParaRPr lang="en-US" altLang="en-US"/>
          </a:p>
        </p:txBody>
      </p:sp>
    </p:spTree>
    <p:extLst>
      <p:ext uri="{BB962C8B-B14F-4D97-AF65-F5344CB8AC3E}">
        <p14:creationId xmlns:p14="http://schemas.microsoft.com/office/powerpoint/2010/main" val="149924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384" y="392113"/>
            <a:ext cx="10969943"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039" indent="0">
              <a:buNone/>
              <a:defRPr sz="2000" b="1"/>
            </a:lvl2pPr>
            <a:lvl3pPr marL="914081" indent="0">
              <a:buNone/>
              <a:defRPr sz="1800" b="1"/>
            </a:lvl3pPr>
            <a:lvl4pPr marL="1371122" indent="0">
              <a:buNone/>
              <a:defRPr sz="1600" b="1"/>
            </a:lvl4pPr>
            <a:lvl5pPr marL="1828163" indent="0">
              <a:buNone/>
              <a:defRPr sz="1600" b="1"/>
            </a:lvl5pPr>
            <a:lvl6pPr marL="2285200" indent="0">
              <a:buNone/>
              <a:defRPr sz="1600" b="1"/>
            </a:lvl6pPr>
            <a:lvl7pPr marL="2742241" indent="0">
              <a:buNone/>
              <a:defRPr sz="1600" b="1"/>
            </a:lvl7pPr>
            <a:lvl8pPr marL="3199280" indent="0">
              <a:buNone/>
              <a:defRPr sz="1600" b="1"/>
            </a:lvl8pPr>
            <a:lvl9pPr marL="365632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6" y="1535113"/>
            <a:ext cx="5387630" cy="639762"/>
          </a:xfrm>
        </p:spPr>
        <p:txBody>
          <a:bodyPr anchor="b"/>
          <a:lstStyle>
            <a:lvl1pPr marL="0" indent="0">
              <a:buNone/>
              <a:defRPr sz="2400" b="1"/>
            </a:lvl1pPr>
            <a:lvl2pPr marL="457039" indent="0">
              <a:buNone/>
              <a:defRPr sz="2000" b="1"/>
            </a:lvl2pPr>
            <a:lvl3pPr marL="914081" indent="0">
              <a:buNone/>
              <a:defRPr sz="1800" b="1"/>
            </a:lvl3pPr>
            <a:lvl4pPr marL="1371122" indent="0">
              <a:buNone/>
              <a:defRPr sz="1600" b="1"/>
            </a:lvl4pPr>
            <a:lvl5pPr marL="1828163" indent="0">
              <a:buNone/>
              <a:defRPr sz="1600" b="1"/>
            </a:lvl5pPr>
            <a:lvl6pPr marL="2285200" indent="0">
              <a:buNone/>
              <a:defRPr sz="1600" b="1"/>
            </a:lvl6pPr>
            <a:lvl7pPr marL="2742241" indent="0">
              <a:buNone/>
              <a:defRPr sz="1600" b="1"/>
            </a:lvl7pPr>
            <a:lvl8pPr marL="3199280" indent="0">
              <a:buNone/>
              <a:defRPr sz="1600" b="1"/>
            </a:lvl8pPr>
            <a:lvl9pPr marL="36563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DE5E90-BD8E-4FFF-AE72-6B28334BCBA0}"/>
              </a:ext>
            </a:extLst>
          </p:cNvPr>
          <p:cNvSpPr>
            <a:spLocks noGrp="1"/>
          </p:cNvSpPr>
          <p:nvPr>
            <p:ph type="dt" sz="half" idx="10"/>
          </p:nvPr>
        </p:nvSpPr>
        <p:spPr/>
        <p:txBody>
          <a:bodyPr/>
          <a:lstStyle>
            <a:lvl1pPr>
              <a:defRPr/>
            </a:lvl1pPr>
          </a:lstStyle>
          <a:p>
            <a:pPr>
              <a:defRPr/>
            </a:pPr>
            <a:fld id="{51B7F748-D56F-47EF-AADE-12FB0496D780}" type="datetimeFigureOut">
              <a:rPr lang="en-US"/>
              <a:pPr>
                <a:defRPr/>
              </a:pPr>
              <a:t>10/27/2020</a:t>
            </a:fld>
            <a:endParaRPr lang="en-US"/>
          </a:p>
        </p:txBody>
      </p:sp>
      <p:sp>
        <p:nvSpPr>
          <p:cNvPr id="8" name="Footer Placeholder 4">
            <a:extLst>
              <a:ext uri="{FF2B5EF4-FFF2-40B4-BE49-F238E27FC236}">
                <a16:creationId xmlns:a16="http://schemas.microsoft.com/office/drawing/2014/main" id="{268773F2-A733-4948-981D-17DC46DA528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9119FDB-FACD-4015-A0C4-299113A1BEE3}"/>
              </a:ext>
            </a:extLst>
          </p:cNvPr>
          <p:cNvSpPr>
            <a:spLocks noGrp="1"/>
          </p:cNvSpPr>
          <p:nvPr>
            <p:ph type="sldNum" sz="quarter" idx="12"/>
          </p:nvPr>
        </p:nvSpPr>
        <p:spPr/>
        <p:txBody>
          <a:bodyPr/>
          <a:lstStyle>
            <a:lvl1pPr>
              <a:defRPr/>
            </a:lvl1pPr>
          </a:lstStyle>
          <a:p>
            <a:fld id="{0FB6D810-BDB2-4A3C-9A8F-DF38DEB1CE45}" type="slidenum">
              <a:rPr lang="en-US" altLang="en-US"/>
              <a:pPr/>
              <a:t>‹#›</a:t>
            </a:fld>
            <a:endParaRPr lang="en-US" altLang="en-US"/>
          </a:p>
        </p:txBody>
      </p:sp>
    </p:spTree>
    <p:extLst>
      <p:ext uri="{BB962C8B-B14F-4D97-AF65-F5344CB8AC3E}">
        <p14:creationId xmlns:p14="http://schemas.microsoft.com/office/powerpoint/2010/main" val="3516411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1" y="273050"/>
            <a:ext cx="4010039"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451" y="1435101"/>
            <a:ext cx="4010039" cy="4691063"/>
          </a:xfrm>
        </p:spPr>
        <p:txBody>
          <a:bodyPr/>
          <a:lstStyle>
            <a:lvl1pPr marL="0" indent="0">
              <a:buNone/>
              <a:defRPr sz="1400"/>
            </a:lvl1pPr>
            <a:lvl2pPr marL="457039" indent="0">
              <a:buNone/>
              <a:defRPr sz="1200"/>
            </a:lvl2pPr>
            <a:lvl3pPr marL="914081" indent="0">
              <a:buNone/>
              <a:defRPr sz="1000"/>
            </a:lvl3pPr>
            <a:lvl4pPr marL="1371122" indent="0">
              <a:buNone/>
              <a:defRPr sz="900"/>
            </a:lvl4pPr>
            <a:lvl5pPr marL="1828163" indent="0">
              <a:buNone/>
              <a:defRPr sz="900"/>
            </a:lvl5pPr>
            <a:lvl6pPr marL="2285200" indent="0">
              <a:buNone/>
              <a:defRPr sz="900"/>
            </a:lvl6pPr>
            <a:lvl7pPr marL="2742241" indent="0">
              <a:buNone/>
              <a:defRPr sz="900"/>
            </a:lvl7pPr>
            <a:lvl8pPr marL="3199280" indent="0">
              <a:buNone/>
              <a:defRPr sz="900"/>
            </a:lvl8pPr>
            <a:lvl9pPr marL="365632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E6D0B4-E0AF-478D-9C29-EF5F7ABB0FEC}"/>
              </a:ext>
            </a:extLst>
          </p:cNvPr>
          <p:cNvSpPr>
            <a:spLocks noGrp="1"/>
          </p:cNvSpPr>
          <p:nvPr>
            <p:ph type="dt" sz="half" idx="10"/>
          </p:nvPr>
        </p:nvSpPr>
        <p:spPr/>
        <p:txBody>
          <a:bodyPr/>
          <a:lstStyle>
            <a:lvl1pPr>
              <a:defRPr/>
            </a:lvl1pPr>
          </a:lstStyle>
          <a:p>
            <a:pPr>
              <a:defRPr/>
            </a:pPr>
            <a:fld id="{719AE4BD-C0EE-419D-8DDA-AE0D63F9A136}" type="datetimeFigureOut">
              <a:rPr lang="en-US"/>
              <a:pPr>
                <a:defRPr/>
              </a:pPr>
              <a:t>10/27/2020</a:t>
            </a:fld>
            <a:endParaRPr lang="en-US"/>
          </a:p>
        </p:txBody>
      </p:sp>
      <p:sp>
        <p:nvSpPr>
          <p:cNvPr id="6" name="Footer Placeholder 4">
            <a:extLst>
              <a:ext uri="{FF2B5EF4-FFF2-40B4-BE49-F238E27FC236}">
                <a16:creationId xmlns:a16="http://schemas.microsoft.com/office/drawing/2014/main" id="{45BD58E3-BB6A-46D4-B49D-E710B3F9FD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6A4F39-89C6-4A51-9679-7483949847DA}"/>
              </a:ext>
            </a:extLst>
          </p:cNvPr>
          <p:cNvSpPr>
            <a:spLocks noGrp="1"/>
          </p:cNvSpPr>
          <p:nvPr>
            <p:ph type="sldNum" sz="quarter" idx="12"/>
          </p:nvPr>
        </p:nvSpPr>
        <p:spPr/>
        <p:txBody>
          <a:bodyPr/>
          <a:lstStyle>
            <a:lvl1pPr>
              <a:defRPr/>
            </a:lvl1pPr>
          </a:lstStyle>
          <a:p>
            <a:fld id="{BFF0E7AC-5FD9-4811-A443-BCEE40ABCA16}" type="slidenum">
              <a:rPr lang="en-US" altLang="en-US"/>
              <a:pPr/>
              <a:t>‹#›</a:t>
            </a:fld>
            <a:endParaRPr lang="en-US" altLang="en-US"/>
          </a:p>
        </p:txBody>
      </p:sp>
    </p:spTree>
    <p:extLst>
      <p:ext uri="{BB962C8B-B14F-4D97-AF65-F5344CB8AC3E}">
        <p14:creationId xmlns:p14="http://schemas.microsoft.com/office/powerpoint/2010/main" val="1624892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rtlCol="0">
            <a:normAutofit/>
          </a:bodyPr>
          <a:lstStyle>
            <a:lvl1pPr marL="0" indent="0">
              <a:buNone/>
              <a:defRPr sz="3200"/>
            </a:lvl1pPr>
            <a:lvl2pPr marL="457039" indent="0">
              <a:buNone/>
              <a:defRPr sz="2800"/>
            </a:lvl2pPr>
            <a:lvl3pPr marL="914081" indent="0">
              <a:buNone/>
              <a:defRPr sz="2400"/>
            </a:lvl3pPr>
            <a:lvl4pPr marL="1371122" indent="0">
              <a:buNone/>
              <a:defRPr sz="2000"/>
            </a:lvl4pPr>
            <a:lvl5pPr marL="1828163" indent="0">
              <a:buNone/>
              <a:defRPr sz="2000"/>
            </a:lvl5pPr>
            <a:lvl6pPr marL="2285200" indent="0">
              <a:buNone/>
              <a:defRPr sz="2000"/>
            </a:lvl6pPr>
            <a:lvl7pPr marL="2742241" indent="0">
              <a:buNone/>
              <a:defRPr sz="2000"/>
            </a:lvl7pPr>
            <a:lvl8pPr marL="3199280" indent="0">
              <a:buNone/>
              <a:defRPr sz="2000"/>
            </a:lvl8pPr>
            <a:lvl9pPr marL="3656321" indent="0">
              <a:buNone/>
              <a:defRPr sz="2000"/>
            </a:lvl9pPr>
          </a:lstStyle>
          <a:p>
            <a:pPr lvl="0"/>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39" indent="0">
              <a:buNone/>
              <a:defRPr sz="1200"/>
            </a:lvl2pPr>
            <a:lvl3pPr marL="914081" indent="0">
              <a:buNone/>
              <a:defRPr sz="1000"/>
            </a:lvl3pPr>
            <a:lvl4pPr marL="1371122" indent="0">
              <a:buNone/>
              <a:defRPr sz="900"/>
            </a:lvl4pPr>
            <a:lvl5pPr marL="1828163" indent="0">
              <a:buNone/>
              <a:defRPr sz="900"/>
            </a:lvl5pPr>
            <a:lvl6pPr marL="2285200" indent="0">
              <a:buNone/>
              <a:defRPr sz="900"/>
            </a:lvl6pPr>
            <a:lvl7pPr marL="2742241" indent="0">
              <a:buNone/>
              <a:defRPr sz="900"/>
            </a:lvl7pPr>
            <a:lvl8pPr marL="3199280" indent="0">
              <a:buNone/>
              <a:defRPr sz="900"/>
            </a:lvl8pPr>
            <a:lvl9pPr marL="365632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853A64-FD85-4EF2-85A0-88B2FE902103}"/>
              </a:ext>
            </a:extLst>
          </p:cNvPr>
          <p:cNvSpPr>
            <a:spLocks noGrp="1"/>
          </p:cNvSpPr>
          <p:nvPr>
            <p:ph type="dt" sz="half" idx="10"/>
          </p:nvPr>
        </p:nvSpPr>
        <p:spPr/>
        <p:txBody>
          <a:bodyPr/>
          <a:lstStyle>
            <a:lvl1pPr>
              <a:defRPr/>
            </a:lvl1pPr>
          </a:lstStyle>
          <a:p>
            <a:pPr>
              <a:defRPr/>
            </a:pPr>
            <a:fld id="{CCEF509A-B37A-42E9-89B2-CDC640767BD1}" type="datetimeFigureOut">
              <a:rPr lang="en-US"/>
              <a:pPr>
                <a:defRPr/>
              </a:pPr>
              <a:t>10/27/2020</a:t>
            </a:fld>
            <a:endParaRPr lang="en-US"/>
          </a:p>
        </p:txBody>
      </p:sp>
      <p:sp>
        <p:nvSpPr>
          <p:cNvPr id="6" name="Footer Placeholder 4">
            <a:extLst>
              <a:ext uri="{FF2B5EF4-FFF2-40B4-BE49-F238E27FC236}">
                <a16:creationId xmlns:a16="http://schemas.microsoft.com/office/drawing/2014/main" id="{CEE0067A-030A-4B7F-B6FB-C1FD0FA6C8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F203DD-4D44-4E22-A08F-FE6E99A23362}"/>
              </a:ext>
            </a:extLst>
          </p:cNvPr>
          <p:cNvSpPr>
            <a:spLocks noGrp="1"/>
          </p:cNvSpPr>
          <p:nvPr>
            <p:ph type="sldNum" sz="quarter" idx="12"/>
          </p:nvPr>
        </p:nvSpPr>
        <p:spPr/>
        <p:txBody>
          <a:bodyPr/>
          <a:lstStyle>
            <a:lvl1pPr>
              <a:defRPr/>
            </a:lvl1pPr>
          </a:lstStyle>
          <a:p>
            <a:fld id="{78113212-2B4B-4232-BB39-640CEEECBD03}" type="slidenum">
              <a:rPr lang="en-US" altLang="en-US"/>
              <a:pPr/>
              <a:t>‹#›</a:t>
            </a:fld>
            <a:endParaRPr lang="en-US" altLang="en-US"/>
          </a:p>
        </p:txBody>
      </p:sp>
    </p:spTree>
    <p:extLst>
      <p:ext uri="{BB962C8B-B14F-4D97-AF65-F5344CB8AC3E}">
        <p14:creationId xmlns:p14="http://schemas.microsoft.com/office/powerpoint/2010/main" val="3524926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3085A80-B182-4472-8B69-218D7FA234BF}"/>
              </a:ext>
            </a:extLst>
          </p:cNvPr>
          <p:cNvSpPr>
            <a:spLocks noGrp="1"/>
          </p:cNvSpPr>
          <p:nvPr>
            <p:ph type="dt" sz="half" idx="10"/>
          </p:nvPr>
        </p:nvSpPr>
        <p:spPr/>
        <p:txBody>
          <a:bodyPr/>
          <a:lstStyle>
            <a:lvl1pPr>
              <a:defRPr/>
            </a:lvl1pPr>
          </a:lstStyle>
          <a:p>
            <a:pPr>
              <a:defRPr/>
            </a:pPr>
            <a:fld id="{766273A5-0017-4C9B-84CC-D20DF85862F3}" type="datetimeFigureOut">
              <a:rPr lang="en-US"/>
              <a:pPr>
                <a:defRPr/>
              </a:pPr>
              <a:t>10/27/2020</a:t>
            </a:fld>
            <a:endParaRPr lang="en-US"/>
          </a:p>
        </p:txBody>
      </p:sp>
      <p:sp>
        <p:nvSpPr>
          <p:cNvPr id="5" name="Footer Placeholder 4">
            <a:extLst>
              <a:ext uri="{FF2B5EF4-FFF2-40B4-BE49-F238E27FC236}">
                <a16:creationId xmlns:a16="http://schemas.microsoft.com/office/drawing/2014/main" id="{CFE509CF-6058-4CD3-A9CC-AF2FD08ED8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E14BDD-CB21-43F3-B480-B98AE00DC1AC}"/>
              </a:ext>
            </a:extLst>
          </p:cNvPr>
          <p:cNvSpPr>
            <a:spLocks noGrp="1"/>
          </p:cNvSpPr>
          <p:nvPr>
            <p:ph type="sldNum" sz="quarter" idx="12"/>
          </p:nvPr>
        </p:nvSpPr>
        <p:spPr/>
        <p:txBody>
          <a:bodyPr/>
          <a:lstStyle>
            <a:lvl1pPr>
              <a:defRPr/>
            </a:lvl1pPr>
          </a:lstStyle>
          <a:p>
            <a:fld id="{945E0A3A-BE0C-4B9A-A464-9AFEA36C1FFE}" type="slidenum">
              <a:rPr lang="en-US" altLang="en-US"/>
              <a:pPr/>
              <a:t>‹#›</a:t>
            </a:fld>
            <a:endParaRPr lang="en-US" altLang="en-US"/>
          </a:p>
        </p:txBody>
      </p:sp>
    </p:spTree>
    <p:extLst>
      <p:ext uri="{BB962C8B-B14F-4D97-AF65-F5344CB8AC3E}">
        <p14:creationId xmlns:p14="http://schemas.microsoft.com/office/powerpoint/2010/main" val="373124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370491"/>
            <a:ext cx="2742486" cy="57556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370491"/>
            <a:ext cx="8024310" cy="57556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DFEEE-2731-4108-A18D-AC1024E53C51}"/>
              </a:ext>
            </a:extLst>
          </p:cNvPr>
          <p:cNvSpPr>
            <a:spLocks noGrp="1"/>
          </p:cNvSpPr>
          <p:nvPr>
            <p:ph type="dt" sz="half" idx="10"/>
          </p:nvPr>
        </p:nvSpPr>
        <p:spPr/>
        <p:txBody>
          <a:bodyPr/>
          <a:lstStyle>
            <a:lvl1pPr>
              <a:defRPr/>
            </a:lvl1pPr>
          </a:lstStyle>
          <a:p>
            <a:pPr>
              <a:defRPr/>
            </a:pPr>
            <a:fld id="{78C59EF9-FC50-4B49-9A1E-7BE20AB5CD47}" type="datetimeFigureOut">
              <a:rPr lang="en-US"/>
              <a:pPr>
                <a:defRPr/>
              </a:pPr>
              <a:t>10/27/2020</a:t>
            </a:fld>
            <a:endParaRPr lang="en-US"/>
          </a:p>
        </p:txBody>
      </p:sp>
      <p:sp>
        <p:nvSpPr>
          <p:cNvPr id="5" name="Footer Placeholder 4">
            <a:extLst>
              <a:ext uri="{FF2B5EF4-FFF2-40B4-BE49-F238E27FC236}">
                <a16:creationId xmlns:a16="http://schemas.microsoft.com/office/drawing/2014/main" id="{99CF89A2-B2F9-4AD3-AC78-0190885FCA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08D270-2E0A-4A44-B3C8-ABDD731FB11F}"/>
              </a:ext>
            </a:extLst>
          </p:cNvPr>
          <p:cNvSpPr>
            <a:spLocks noGrp="1"/>
          </p:cNvSpPr>
          <p:nvPr>
            <p:ph type="sldNum" sz="quarter" idx="12"/>
          </p:nvPr>
        </p:nvSpPr>
        <p:spPr/>
        <p:txBody>
          <a:bodyPr/>
          <a:lstStyle>
            <a:lvl1pPr>
              <a:defRPr/>
            </a:lvl1pPr>
          </a:lstStyle>
          <a:p>
            <a:fld id="{9117D72F-7677-4B1A-A617-BE7C02B462BB}" type="slidenum">
              <a:rPr lang="en-US" altLang="en-US"/>
              <a:pPr/>
              <a:t>‹#›</a:t>
            </a:fld>
            <a:endParaRPr lang="en-US" altLang="en-US"/>
          </a:p>
        </p:txBody>
      </p:sp>
    </p:spTree>
    <p:extLst>
      <p:ext uri="{BB962C8B-B14F-4D97-AF65-F5344CB8AC3E}">
        <p14:creationId xmlns:p14="http://schemas.microsoft.com/office/powerpoint/2010/main" val="336758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3D75-3CC1-214B-AC8E-BAC61D91969C}"/>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8BCCDE79-6184-3D44-A6CF-46ECCBF336F2}"/>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F3CBE1-8E5C-EF42-9925-696F2813C897}"/>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5" name="Footer Placeholder 4">
            <a:extLst>
              <a:ext uri="{FF2B5EF4-FFF2-40B4-BE49-F238E27FC236}">
                <a16:creationId xmlns:a16="http://schemas.microsoft.com/office/drawing/2014/main" id="{325451C3-8A24-334D-9799-C04C5F70C0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D4AA4F-380A-5643-A5CC-01AE88744433}"/>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145373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67F3-D642-F842-A1D3-39B48D1CB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1D6E-83DB-7F43-9735-DBD6300C0545}"/>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C34D5B-CE9E-9B49-8620-9ACB9B3B4A08}"/>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ADB083-B3A0-FB48-AC21-2AA650E9AE0F}"/>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6" name="Footer Placeholder 5">
            <a:extLst>
              <a:ext uri="{FF2B5EF4-FFF2-40B4-BE49-F238E27FC236}">
                <a16:creationId xmlns:a16="http://schemas.microsoft.com/office/drawing/2014/main" id="{D99039E1-2DB1-3A4C-B580-7355F5E887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C0BB1D-EE8C-B04A-943C-40CBCD4B0306}"/>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116641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3D28-6632-C84E-9E66-DF92BADEB0BB}"/>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437DEA-F26A-DB45-8A88-D28300CC6D61}"/>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6A8F0C-2808-744F-83EF-1E8736219BB1}"/>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07186-4D32-4841-AECE-60EB1C7736FC}"/>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761F4-E753-4C48-98FD-44DFAAE5A92E}"/>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717AD2-0F3B-3444-A684-6DD6DBC3367C}"/>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8" name="Footer Placeholder 7">
            <a:extLst>
              <a:ext uri="{FF2B5EF4-FFF2-40B4-BE49-F238E27FC236}">
                <a16:creationId xmlns:a16="http://schemas.microsoft.com/office/drawing/2014/main" id="{1A965FB1-0D92-6642-9058-9FA3D5127F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606B383-8149-014F-A533-0864EC26AF51}"/>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33071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79AF-A166-DE40-AD9D-3C85E8FC06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33B935-9824-E043-8127-0AE5A3532027}"/>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4" name="Footer Placeholder 3">
            <a:extLst>
              <a:ext uri="{FF2B5EF4-FFF2-40B4-BE49-F238E27FC236}">
                <a16:creationId xmlns:a16="http://schemas.microsoft.com/office/drawing/2014/main" id="{D0826D37-E1CF-4C4B-8967-F6F39A753B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B26633-947A-1345-A695-76FB7969127D}"/>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268737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9AED-1B37-1042-9BC4-DDDCA103F945}"/>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3" name="Footer Placeholder 2">
            <a:extLst>
              <a:ext uri="{FF2B5EF4-FFF2-40B4-BE49-F238E27FC236}">
                <a16:creationId xmlns:a16="http://schemas.microsoft.com/office/drawing/2014/main" id="{A7147721-32B0-6D43-8A1B-CDDA2DC4124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B51DC23-EA28-F74F-8683-C1420BBB4235}"/>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4405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4568-CCF4-724F-B21B-D7C7AEBA2F25}"/>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BF153542-FF7D-B940-9E48-55B4B3865FB4}"/>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291B2-7CC4-CF43-9193-73BCDEC0526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6CF03-7BAE-724D-9191-B01F643E08FE}"/>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6" name="Footer Placeholder 5">
            <a:extLst>
              <a:ext uri="{FF2B5EF4-FFF2-40B4-BE49-F238E27FC236}">
                <a16:creationId xmlns:a16="http://schemas.microsoft.com/office/drawing/2014/main" id="{A9C20B1A-7954-C24D-942B-2A6FE54148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331F57-7A08-0043-B22E-627F08E9BCDA}"/>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132623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7689-D427-6E45-ADAB-F3DB39715969}"/>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5F3A93C-4C4F-E246-A9FE-117AC9015792}"/>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E888B41-87AD-AF49-A0FD-EAD984F00E6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F80EC-E1ED-1E46-81B4-2829485D1F28}"/>
              </a:ext>
            </a:extLst>
          </p:cNvPr>
          <p:cNvSpPr>
            <a:spLocks noGrp="1"/>
          </p:cNvSpPr>
          <p:nvPr>
            <p:ph type="dt" sz="half" idx="10"/>
          </p:nvPr>
        </p:nvSpPr>
        <p:spPr/>
        <p:txBody>
          <a:bodyPr/>
          <a:lstStyle/>
          <a:p>
            <a:fld id="{9AFE8FB1-0A7A-443E-AAF7-31D4FA1AA312}" type="datetimeFigureOut">
              <a:rPr lang="en-US" smtClean="0"/>
              <a:t>10/27/2020</a:t>
            </a:fld>
            <a:endParaRPr lang="en-US" dirty="0"/>
          </a:p>
        </p:txBody>
      </p:sp>
      <p:sp>
        <p:nvSpPr>
          <p:cNvPr id="6" name="Footer Placeholder 5">
            <a:extLst>
              <a:ext uri="{FF2B5EF4-FFF2-40B4-BE49-F238E27FC236}">
                <a16:creationId xmlns:a16="http://schemas.microsoft.com/office/drawing/2014/main" id="{669C3A74-2D14-044F-8DA6-519C84C834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ECD932-8771-F74F-9B92-82E6810D2099}"/>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6597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54E6F-85B8-5B4E-ABEB-D626A56E46F7}"/>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7C7FF7-E787-104C-B811-086AF5EADD72}"/>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BD7B6-355B-C943-8BD8-F48296147597}"/>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E8FB1-0A7A-443E-AAF7-31D4FA1AA312}" type="datetimeFigureOut">
              <a:rPr lang="en-US" smtClean="0"/>
              <a:pPr/>
              <a:t>10/27/2020</a:t>
            </a:fld>
            <a:endParaRPr lang="en-US" dirty="0"/>
          </a:p>
        </p:txBody>
      </p:sp>
      <p:sp>
        <p:nvSpPr>
          <p:cNvPr id="5" name="Footer Placeholder 4">
            <a:extLst>
              <a:ext uri="{FF2B5EF4-FFF2-40B4-BE49-F238E27FC236}">
                <a16:creationId xmlns:a16="http://schemas.microsoft.com/office/drawing/2014/main" id="{6705EBE9-BCD3-0544-AFD3-235191E6C701}"/>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C0A53F4-127C-7E45-A625-06A26B63DC59}"/>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dirty="0"/>
          </a:p>
        </p:txBody>
      </p:sp>
    </p:spTree>
    <p:extLst>
      <p:ext uri="{BB962C8B-B14F-4D97-AF65-F5344CB8AC3E}">
        <p14:creationId xmlns:p14="http://schemas.microsoft.com/office/powerpoint/2010/main" val="29886628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7BCF1E6-3C80-4CA8-AA6E-2F0C4788DCF7}"/>
              </a:ext>
            </a:extLst>
          </p:cNvPr>
          <p:cNvSpPr>
            <a:spLocks noGrp="1"/>
          </p:cNvSpPr>
          <p:nvPr>
            <p:ph type="title"/>
          </p:nvPr>
        </p:nvSpPr>
        <p:spPr bwMode="auto">
          <a:xfrm>
            <a:off x="609441" y="274638"/>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ltLang="en-US"/>
              <a:t>Click to edit Master title</a:t>
            </a:r>
          </a:p>
        </p:txBody>
      </p:sp>
      <p:sp>
        <p:nvSpPr>
          <p:cNvPr id="1027" name="Text Placeholder 2">
            <a:extLst>
              <a:ext uri="{FF2B5EF4-FFF2-40B4-BE49-F238E27FC236}">
                <a16:creationId xmlns:a16="http://schemas.microsoft.com/office/drawing/2014/main" id="{0FF525CF-6392-4D2C-AB69-6983573D89CB}"/>
              </a:ext>
            </a:extLst>
          </p:cNvPr>
          <p:cNvSpPr>
            <a:spLocks noGrp="1"/>
          </p:cNvSpPr>
          <p:nvPr>
            <p:ph type="body" idx="1"/>
          </p:nvPr>
        </p:nvSpPr>
        <p:spPr bwMode="auto">
          <a:xfrm>
            <a:off x="609441" y="1600201"/>
            <a:ext cx="109699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F2C5381-D567-4B8A-A21A-59506F333C54}"/>
              </a:ext>
            </a:extLst>
          </p:cNvPr>
          <p:cNvSpPr>
            <a:spLocks noGrp="1"/>
          </p:cNvSpPr>
          <p:nvPr>
            <p:ph type="dt" sz="half" idx="2"/>
          </p:nvPr>
        </p:nvSpPr>
        <p:spPr>
          <a:xfrm>
            <a:off x="609441" y="6356351"/>
            <a:ext cx="2844059" cy="365125"/>
          </a:xfrm>
          <a:prstGeom prst="rect">
            <a:avLst/>
          </a:prstGeom>
        </p:spPr>
        <p:txBody>
          <a:bodyPr vert="horz" lIns="91407" tIns="45704" rIns="91407" bIns="45704" rtlCol="0" anchor="ctr"/>
          <a:lstStyle>
            <a:lvl1pPr algn="l" defTabSz="457039" eaLnBrk="1" fontAlgn="auto" hangingPunct="1">
              <a:spcBef>
                <a:spcPts val="0"/>
              </a:spcBef>
              <a:spcAft>
                <a:spcPts val="0"/>
              </a:spcAft>
              <a:defRPr sz="1200">
                <a:solidFill>
                  <a:schemeClr val="tx1">
                    <a:tint val="75000"/>
                  </a:schemeClr>
                </a:solidFill>
                <a:latin typeface="+mn-lt"/>
                <a:cs typeface="+mn-cs"/>
              </a:defRPr>
            </a:lvl1pPr>
          </a:lstStyle>
          <a:p>
            <a:pPr>
              <a:defRPr/>
            </a:pPr>
            <a:fld id="{97091A97-F60B-4B36-850B-71D73190FAFF}" type="datetimeFigureOut">
              <a:rPr lang="en-US"/>
              <a:pPr>
                <a:defRPr/>
              </a:pPr>
              <a:t>10/27/2020</a:t>
            </a:fld>
            <a:endParaRPr lang="en-US"/>
          </a:p>
        </p:txBody>
      </p:sp>
      <p:sp>
        <p:nvSpPr>
          <p:cNvPr id="5" name="Footer Placeholder 4">
            <a:extLst>
              <a:ext uri="{FF2B5EF4-FFF2-40B4-BE49-F238E27FC236}">
                <a16:creationId xmlns:a16="http://schemas.microsoft.com/office/drawing/2014/main" id="{94E0D8EE-D63F-4569-B4C9-32431B802E09}"/>
              </a:ext>
            </a:extLst>
          </p:cNvPr>
          <p:cNvSpPr>
            <a:spLocks noGrp="1"/>
          </p:cNvSpPr>
          <p:nvPr>
            <p:ph type="ftr" sz="quarter" idx="3"/>
          </p:nvPr>
        </p:nvSpPr>
        <p:spPr>
          <a:xfrm>
            <a:off x="4164515" y="6356351"/>
            <a:ext cx="3859795" cy="365125"/>
          </a:xfrm>
          <a:prstGeom prst="rect">
            <a:avLst/>
          </a:prstGeom>
        </p:spPr>
        <p:txBody>
          <a:bodyPr vert="horz" lIns="91407" tIns="45704" rIns="91407" bIns="45704" rtlCol="0" anchor="ctr"/>
          <a:lstStyle>
            <a:lvl1pPr algn="ctr" defTabSz="457039"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89D660BF-C0E7-4F42-A3AA-8AB0DCD0BF82}"/>
              </a:ext>
            </a:extLst>
          </p:cNvPr>
          <p:cNvSpPr>
            <a:spLocks noGrp="1"/>
          </p:cNvSpPr>
          <p:nvPr>
            <p:ph type="sldNum" sz="quarter" idx="4"/>
          </p:nvPr>
        </p:nvSpPr>
        <p:spPr>
          <a:xfrm>
            <a:off x="8735325" y="6356351"/>
            <a:ext cx="2844059" cy="365125"/>
          </a:xfrm>
          <a:prstGeom prst="rect">
            <a:avLst/>
          </a:prstGeom>
        </p:spPr>
        <p:txBody>
          <a:bodyPr vert="horz" wrap="square" lIns="91407" tIns="45704" rIns="91407" bIns="45704" numCol="1" anchor="ctr" anchorCtr="0" compatLnSpc="1">
            <a:prstTxWarp prst="textNoShape">
              <a:avLst/>
            </a:prstTxWarp>
          </a:bodyPr>
          <a:lstStyle>
            <a:lvl1pPr algn="r" eaLnBrk="1" hangingPunct="1">
              <a:defRPr sz="1200">
                <a:solidFill>
                  <a:srgbClr val="898989"/>
                </a:solidFill>
              </a:defRPr>
            </a:lvl1pPr>
          </a:lstStyle>
          <a:p>
            <a:fld id="{A6345AF7-376C-4C24-A503-7F6F4FF3D53C}" type="slidenum">
              <a:rPr lang="en-US" altLang="en-US"/>
              <a:pPr/>
              <a:t>‹#›</a:t>
            </a:fld>
            <a:endParaRPr lang="en-US" altLang="en-US"/>
          </a:p>
        </p:txBody>
      </p:sp>
    </p:spTree>
    <p:extLst>
      <p:ext uri="{BB962C8B-B14F-4D97-AF65-F5344CB8AC3E}">
        <p14:creationId xmlns:p14="http://schemas.microsoft.com/office/powerpoint/2010/main" val="4838859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xStyles>
    <p:titleStyle>
      <a:lvl1pPr algn="l" defTabSz="455613" rtl="0" eaLnBrk="0" fontAlgn="base" hangingPunct="0">
        <a:spcBef>
          <a:spcPct val="0"/>
        </a:spcBef>
        <a:spcAft>
          <a:spcPct val="0"/>
        </a:spcAft>
        <a:defRPr sz="3800" kern="12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algn="l" defTabSz="455613" rtl="0" eaLnBrk="0" fontAlgn="base" hangingPunct="0">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algn="l" defTabSz="455613" rtl="0" eaLnBrk="0" fontAlgn="base" hangingPunct="0">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algn="l" defTabSz="455613" rtl="0" eaLnBrk="0" fontAlgn="base" hangingPunct="0">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algn="l" defTabSz="455613" rtl="0" eaLnBrk="0" fontAlgn="base" hangingPunct="0">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457200" algn="l" defTabSz="455613" rtl="0" fontAlgn="base">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6pPr>
      <a:lvl7pPr marL="914400" algn="l" defTabSz="455613" rtl="0" fontAlgn="base">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7pPr>
      <a:lvl8pPr marL="1371600" algn="l" defTabSz="455613" rtl="0" fontAlgn="base">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8pPr>
      <a:lvl9pPr marL="1828800" algn="l" defTabSz="455613" rtl="0" fontAlgn="base">
        <a:spcBef>
          <a:spcPct val="0"/>
        </a:spcBef>
        <a:spcAft>
          <a:spcPct val="0"/>
        </a:spcAft>
        <a:defRPr sz="3800">
          <a:solidFill>
            <a:srgbClr val="7F7F7F"/>
          </a:solidFill>
          <a:latin typeface="Arial Unicode MS" panose="020B0604020202020204" pitchFamily="34" charset="-128"/>
          <a:ea typeface="Arial Unicode MS" panose="020B0604020202020204" pitchFamily="34" charset="-128"/>
          <a:cs typeface="Arial Unicode MS" panose="020B0604020202020204" pitchFamily="34" charset="-128"/>
        </a:defRPr>
      </a:lvl9pPr>
    </p:titleStyle>
    <p:bodyStyle>
      <a:lvl1pPr marL="341313" indent="-341313" algn="l" defTabSz="455613" rtl="0" eaLnBrk="0" fontAlgn="base" hangingPunct="0">
        <a:spcBef>
          <a:spcPct val="20000"/>
        </a:spcBef>
        <a:spcAft>
          <a:spcPct val="0"/>
        </a:spcAft>
        <a:buClr>
          <a:srgbClr val="7F7F7F"/>
        </a:buClr>
        <a:buFont typeface="Wingdings" panose="05000000000000000000" pitchFamily="2" charset="2"/>
        <a:buChar char="§"/>
        <a:defRPr sz="30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Clr>
          <a:srgbClr val="7F7F7F"/>
        </a:buClr>
        <a:buFont typeface="Arial" panose="020B0604020202020204" pitchFamily="34" charset="0"/>
        <a:buChar char="–"/>
        <a:defRPr sz="28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Clr>
          <a:srgbClr val="7F7F7F"/>
        </a:buClr>
        <a:buFont typeface="Arial" panose="020B0604020202020204" pitchFamily="34" charset="0"/>
        <a:buChar char="•"/>
        <a:defRPr sz="24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Clr>
          <a:srgbClr val="7F7F7F"/>
        </a:buClr>
        <a:buFont typeface="Courier New" panose="02070309020205020404" pitchFamily="49" charset="0"/>
        <a:buChar char="o"/>
        <a:defRPr sz="20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Clr>
          <a:srgbClr val="7F7F7F"/>
        </a:buClr>
        <a:buFont typeface="Arial" panose="020B0604020202020204" pitchFamily="34" charset="0"/>
        <a:buChar char="»"/>
        <a:defRPr sz="2000" kern="1200">
          <a:solidFill>
            <a:schemeClr val="tx1"/>
          </a:solidFill>
          <a:latin typeface="+mn-lt"/>
          <a:ea typeface="+mn-ea"/>
          <a:cs typeface="+mn-cs"/>
        </a:defRPr>
      </a:lvl5pPr>
      <a:lvl6pPr marL="2513718" indent="-228519"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9" indent="-228519"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800" indent="-228519"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40" indent="-228519"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81" algn="l" defTabSz="457039" rtl="0" eaLnBrk="1" latinLnBrk="0" hangingPunct="1">
        <a:defRPr sz="1800" kern="1200">
          <a:solidFill>
            <a:schemeClr val="tx1"/>
          </a:solidFill>
          <a:latin typeface="+mn-lt"/>
          <a:ea typeface="+mn-ea"/>
          <a:cs typeface="+mn-cs"/>
        </a:defRPr>
      </a:lvl3pPr>
      <a:lvl4pPr marL="1371122" algn="l" defTabSz="457039" rtl="0" eaLnBrk="1" latinLnBrk="0" hangingPunct="1">
        <a:defRPr sz="1800" kern="1200">
          <a:solidFill>
            <a:schemeClr val="tx1"/>
          </a:solidFill>
          <a:latin typeface="+mn-lt"/>
          <a:ea typeface="+mn-ea"/>
          <a:cs typeface="+mn-cs"/>
        </a:defRPr>
      </a:lvl4pPr>
      <a:lvl5pPr marL="1828163" algn="l" defTabSz="457039" rtl="0" eaLnBrk="1" latinLnBrk="0" hangingPunct="1">
        <a:defRPr sz="1800" kern="1200">
          <a:solidFill>
            <a:schemeClr val="tx1"/>
          </a:solidFill>
          <a:latin typeface="+mn-lt"/>
          <a:ea typeface="+mn-ea"/>
          <a:cs typeface="+mn-cs"/>
        </a:defRPr>
      </a:lvl5pPr>
      <a:lvl6pPr marL="2285200" algn="l" defTabSz="457039" rtl="0" eaLnBrk="1" latinLnBrk="0" hangingPunct="1">
        <a:defRPr sz="1800" kern="1200">
          <a:solidFill>
            <a:schemeClr val="tx1"/>
          </a:solidFill>
          <a:latin typeface="+mn-lt"/>
          <a:ea typeface="+mn-ea"/>
          <a:cs typeface="+mn-cs"/>
        </a:defRPr>
      </a:lvl6pPr>
      <a:lvl7pPr marL="2742241" algn="l" defTabSz="457039" rtl="0" eaLnBrk="1" latinLnBrk="0" hangingPunct="1">
        <a:defRPr sz="1800" kern="1200">
          <a:solidFill>
            <a:schemeClr val="tx1"/>
          </a:solidFill>
          <a:latin typeface="+mn-lt"/>
          <a:ea typeface="+mn-ea"/>
          <a:cs typeface="+mn-cs"/>
        </a:defRPr>
      </a:lvl7pPr>
      <a:lvl8pPr marL="3199280" algn="l" defTabSz="457039" rtl="0" eaLnBrk="1" latinLnBrk="0" hangingPunct="1">
        <a:defRPr sz="1800" kern="1200">
          <a:solidFill>
            <a:schemeClr val="tx1"/>
          </a:solidFill>
          <a:latin typeface="+mn-lt"/>
          <a:ea typeface="+mn-ea"/>
          <a:cs typeface="+mn-cs"/>
        </a:defRPr>
      </a:lvl8pPr>
      <a:lvl9pPr marL="3656321" algn="l" defTabSz="4570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microsoft.com/office/2011/relationships/inkAction" Target="../ink/inkAction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0.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microsoft.com/office/2011/relationships/inkAction" Target="../ink/inkAction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microsoft.com/office/2011/relationships/inkAction" Target="../ink/inkAction2.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A picture containing drawing, light&#10;&#10;Description automatically generated">
            <a:extLst>
              <a:ext uri="{FF2B5EF4-FFF2-40B4-BE49-F238E27FC236}">
                <a16:creationId xmlns:a16="http://schemas.microsoft.com/office/drawing/2014/main" id="{DDD6DCA9-D4AE-4B8E-9647-51196CDD8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2" y="5811344"/>
            <a:ext cx="3581400" cy="68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5852EC6-F49E-4F4A-BA73-45F90E9EC94C}"/>
              </a:ext>
            </a:extLst>
          </p:cNvPr>
          <p:cNvSpPr/>
          <p:nvPr/>
        </p:nvSpPr>
        <p:spPr>
          <a:xfrm>
            <a:off x="1650750" y="1998321"/>
            <a:ext cx="8710863" cy="830997"/>
          </a:xfrm>
          <a:prstGeom prst="rect">
            <a:avLst/>
          </a:prstGeom>
        </p:spPr>
        <p:txBody>
          <a:bodyPr wrap="square">
            <a:spAutoFit/>
          </a:bodyPr>
          <a:lstStyle/>
          <a:p>
            <a:pPr algn="ctr"/>
            <a:r>
              <a:rPr lang="en-US" sz="4800" kern="0" dirty="0">
                <a:solidFill>
                  <a:prstClr val="black"/>
                </a:solidFill>
                <a:latin typeface="Calibri Light" panose="020F0302020204030204"/>
                <a:cs typeface="Arial" panose="020B0604020202020204" pitchFamily="34" charset="0"/>
              </a:rPr>
              <a:t>FMSW Curriculum Overview</a:t>
            </a:r>
            <a:endParaRPr lang="en-US" sz="1400" kern="0"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2B993C4-63B5-4339-823B-F9648B72C779}"/>
              </a:ext>
            </a:extLst>
          </p:cNvPr>
          <p:cNvSpPr/>
          <p:nvPr/>
        </p:nvSpPr>
        <p:spPr>
          <a:xfrm>
            <a:off x="3808412" y="4309917"/>
            <a:ext cx="4572000" cy="885114"/>
          </a:xfrm>
          <a:prstGeom prst="rect">
            <a:avLst/>
          </a:prstGeom>
        </p:spPr>
        <p:txBody>
          <a:bodyPr>
            <a:spAutoFit/>
          </a:bodyPr>
          <a:lstStyle/>
          <a:p>
            <a:pPr algn="ctr" defTabSz="914126">
              <a:lnSpc>
                <a:spcPct val="90000"/>
              </a:lnSpc>
              <a:spcBef>
                <a:spcPts val="1000"/>
              </a:spcBef>
            </a:pPr>
            <a:r>
              <a:rPr lang="en-US" sz="2399" dirty="0">
                <a:solidFill>
                  <a:prstClr val="black"/>
                </a:solidFill>
                <a:latin typeface="Calibri" panose="020F0502020204030204"/>
                <a:cs typeface="Arial" panose="020B0604020202020204" pitchFamily="34" charset="0"/>
              </a:rPr>
              <a:t>Rae Wright, MD </a:t>
            </a:r>
          </a:p>
          <a:p>
            <a:pPr algn="ctr" defTabSz="914126">
              <a:lnSpc>
                <a:spcPct val="90000"/>
              </a:lnSpc>
              <a:spcBef>
                <a:spcPts val="1000"/>
              </a:spcBef>
            </a:pPr>
            <a:r>
              <a:rPr lang="en-US" sz="2399" dirty="0">
                <a:solidFill>
                  <a:prstClr val="black"/>
                </a:solidFill>
                <a:latin typeface="Calibri" panose="020F0502020204030204"/>
                <a:cs typeface="Arial" panose="020B0604020202020204" pitchFamily="34" charset="0"/>
              </a:rPr>
              <a:t>Associate Program Director</a:t>
            </a:r>
          </a:p>
        </p:txBody>
      </p:sp>
      <p:pic>
        <p:nvPicPr>
          <p:cNvPr id="14" name="Video 13">
            <a:hlinkClick r:id="" action="ppaction://media"/>
            <a:extLst>
              <a:ext uri="{FF2B5EF4-FFF2-40B4-BE49-F238E27FC236}">
                <a16:creationId xmlns:a16="http://schemas.microsoft.com/office/drawing/2014/main" id="{B4343AA5-4CE4-4307-AC5D-728192D986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2825"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46"/>
    </mc:Choice>
    <mc:Fallback>
      <p:transition spd="slow" advTm="3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9441" y="457200"/>
            <a:ext cx="10969943" cy="1143000"/>
          </a:xfrm>
        </p:spPr>
        <p:txBody>
          <a:bodyPr wrap="square" anchor="ctr">
            <a:normAutofit/>
          </a:bodyPr>
          <a:lstStyle/>
          <a:p>
            <a:r>
              <a:rPr lang="en-US" dirty="0"/>
              <a:t>Areas of Concentration &amp; Specialized Tracks</a:t>
            </a:r>
          </a:p>
        </p:txBody>
      </p:sp>
      <p:sp>
        <p:nvSpPr>
          <p:cNvPr id="14" name="Content Placeholder 13"/>
          <p:cNvSpPr>
            <a:spLocks noGrp="1"/>
          </p:cNvSpPr>
          <p:nvPr>
            <p:ph idx="1"/>
          </p:nvPr>
        </p:nvSpPr>
        <p:spPr>
          <a:xfrm>
            <a:off x="609441" y="1600201"/>
            <a:ext cx="10969943" cy="4525963"/>
          </a:xfrm>
        </p:spPr>
        <p:txBody>
          <a:bodyPr wrap="square" anchor="t">
            <a:normAutofit/>
          </a:bodyPr>
          <a:lstStyle/>
          <a:p>
            <a:r>
              <a:rPr lang="en-US"/>
              <a:t>Maternal-Child Health (OB)</a:t>
            </a:r>
          </a:p>
          <a:p>
            <a:r>
              <a:rPr lang="en-US"/>
              <a:t>Sports and Exercise Medicine</a:t>
            </a:r>
          </a:p>
          <a:p>
            <a:r>
              <a:rPr lang="en-US"/>
              <a:t>Leadership/Faculty Development</a:t>
            </a:r>
          </a:p>
          <a:p>
            <a:r>
              <a:rPr lang="en-US"/>
              <a:t>HIV</a:t>
            </a:r>
          </a:p>
          <a:p>
            <a:r>
              <a:rPr lang="en-US"/>
              <a:t>Integrative Medicine/OMT</a:t>
            </a:r>
          </a:p>
          <a:p>
            <a:r>
              <a:rPr lang="en-US"/>
              <a:t>Behavioral Health/Addiction Medicine</a:t>
            </a:r>
          </a:p>
          <a:p>
            <a:r>
              <a:rPr lang="en-US"/>
              <a:t>Other by design, i.e. Obesity</a:t>
            </a:r>
          </a:p>
        </p:txBody>
      </p:sp>
      <p:pic>
        <p:nvPicPr>
          <p:cNvPr id="2" name="Audio 1">
            <a:hlinkClick r:id="" action="ppaction://media"/>
            <a:extLst>
              <a:ext uri="{FF2B5EF4-FFF2-40B4-BE49-F238E27FC236}">
                <a16:creationId xmlns:a16="http://schemas.microsoft.com/office/drawing/2014/main" id="{CE4C2330-1E2E-4631-90AE-E9A6F8F79C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093499261"/>
      </p:ext>
    </p:extLst>
  </p:cSld>
  <p:clrMapOvr>
    <a:masterClrMapping/>
  </p:clrMapOvr>
  <mc:AlternateContent xmlns:mc="http://schemas.openxmlformats.org/markup-compatibility/2006">
    <mc:Choice xmlns:p14="http://schemas.microsoft.com/office/powerpoint/2010/main" Requires="p14">
      <p:transition spd="slow" p14:dur="2000" advTm="39918"/>
    </mc:Choice>
    <mc:Fallback>
      <p:transition spd="slow" advTm="3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B8202D-C7A0-4DF2-9150-56E8E8A4E6A0}"/>
              </a:ext>
            </a:extLst>
          </p:cNvPr>
          <p:cNvSpPr>
            <a:spLocks noGrp="1"/>
          </p:cNvSpPr>
          <p:nvPr>
            <p:ph type="title"/>
          </p:nvPr>
        </p:nvSpPr>
        <p:spPr>
          <a:xfrm>
            <a:off x="609441" y="457200"/>
            <a:ext cx="10969943" cy="1143000"/>
          </a:xfrm>
        </p:spPr>
        <p:txBody>
          <a:bodyPr wrap="square" anchor="ctr">
            <a:normAutofit/>
          </a:bodyPr>
          <a:lstStyle/>
          <a:p>
            <a:r>
              <a:rPr lang="en-US" dirty="0"/>
              <a:t>Didactics</a:t>
            </a:r>
          </a:p>
        </p:txBody>
      </p:sp>
      <p:sp>
        <p:nvSpPr>
          <p:cNvPr id="6" name="Content Placeholder 5">
            <a:extLst>
              <a:ext uri="{FF2B5EF4-FFF2-40B4-BE49-F238E27FC236}">
                <a16:creationId xmlns:a16="http://schemas.microsoft.com/office/drawing/2014/main" id="{AFF58397-EF31-4002-8F36-6BEA5A494FD7}"/>
              </a:ext>
            </a:extLst>
          </p:cNvPr>
          <p:cNvSpPr>
            <a:spLocks noGrp="1"/>
          </p:cNvSpPr>
          <p:nvPr>
            <p:ph idx="1"/>
          </p:nvPr>
        </p:nvSpPr>
        <p:spPr>
          <a:xfrm>
            <a:off x="609441" y="1600201"/>
            <a:ext cx="10969943" cy="4525963"/>
          </a:xfrm>
        </p:spPr>
        <p:txBody>
          <a:bodyPr wrap="square" anchor="t">
            <a:normAutofit/>
          </a:bodyPr>
          <a:lstStyle/>
          <a:p>
            <a:r>
              <a:rPr lang="en-US" dirty="0"/>
              <a:t>Integrated into inpatient blocks</a:t>
            </a:r>
          </a:p>
          <a:p>
            <a:endParaRPr lang="en-US" dirty="0"/>
          </a:p>
          <a:p>
            <a:endParaRPr lang="en-US" dirty="0"/>
          </a:p>
          <a:p>
            <a:r>
              <a:rPr lang="en-US" dirty="0"/>
              <a:t>Noon conferences at FMSW</a:t>
            </a:r>
          </a:p>
          <a:p>
            <a:endParaRPr lang="en-US" dirty="0"/>
          </a:p>
          <a:p>
            <a:pPr marL="0" indent="0">
              <a:buNone/>
            </a:pPr>
            <a:endParaRPr lang="en-US" dirty="0"/>
          </a:p>
          <a:p>
            <a:r>
              <a:rPr lang="en-US" dirty="0"/>
              <a:t>Teaching afternoons</a:t>
            </a:r>
          </a:p>
        </p:txBody>
      </p:sp>
      <p:pic>
        <p:nvPicPr>
          <p:cNvPr id="2" name="Audio 1">
            <a:hlinkClick r:id="" action="ppaction://media"/>
            <a:extLst>
              <a:ext uri="{FF2B5EF4-FFF2-40B4-BE49-F238E27FC236}">
                <a16:creationId xmlns:a16="http://schemas.microsoft.com/office/drawing/2014/main" id="{7D27EDB1-F695-4ACE-AAFD-26434C53A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365015919"/>
      </p:ext>
    </p:extLst>
  </p:cSld>
  <p:clrMapOvr>
    <a:masterClrMapping/>
  </p:clrMapOvr>
  <mc:AlternateContent xmlns:mc="http://schemas.openxmlformats.org/markup-compatibility/2006">
    <mc:Choice xmlns:p14="http://schemas.microsoft.com/office/powerpoint/2010/main" Requires="p14">
      <p:transition spd="slow" p14:dur="2000" advTm="33651"/>
    </mc:Choice>
    <mc:Fallback>
      <p:transition spd="slow" advTm="33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3" y="381000"/>
            <a:ext cx="4648200" cy="269718"/>
          </a:xfrm>
        </p:spPr>
        <p:txBody>
          <a:bodyPr>
            <a:noAutofit/>
          </a:bodyPr>
          <a:lstStyle/>
          <a:p>
            <a:r>
              <a:rPr lang="en-US" sz="1800" b="1" i="1" dirty="0"/>
              <a:t>Teaching Day Example</a:t>
            </a:r>
          </a:p>
        </p:txBody>
      </p:sp>
      <p:graphicFrame>
        <p:nvGraphicFramePr>
          <p:cNvPr id="10" name="Table 9">
            <a:extLst>
              <a:ext uri="{FF2B5EF4-FFF2-40B4-BE49-F238E27FC236}">
                <a16:creationId xmlns:a16="http://schemas.microsoft.com/office/drawing/2014/main" id="{DD28D25F-90D5-4C46-B924-3634FAFC4DE4}"/>
              </a:ext>
            </a:extLst>
          </p:cNvPr>
          <p:cNvGraphicFramePr>
            <a:graphicFrameLocks noGrp="1"/>
          </p:cNvGraphicFramePr>
          <p:nvPr>
            <p:extLst>
              <p:ext uri="{D42A27DB-BD31-4B8C-83A1-F6EECF244321}">
                <p14:modId xmlns:p14="http://schemas.microsoft.com/office/powerpoint/2010/main" val="25671202"/>
              </p:ext>
            </p:extLst>
          </p:nvPr>
        </p:nvGraphicFramePr>
        <p:xfrm>
          <a:off x="1473961" y="685800"/>
          <a:ext cx="9240903" cy="2686116"/>
        </p:xfrm>
        <a:graphic>
          <a:graphicData uri="http://schemas.openxmlformats.org/drawingml/2006/table">
            <a:tbl>
              <a:tblPr firstRow="1" firstCol="1" bandRow="1"/>
              <a:tblGrid>
                <a:gridCol w="568325">
                  <a:extLst>
                    <a:ext uri="{9D8B030D-6E8A-4147-A177-3AD203B41FA5}">
                      <a16:colId xmlns:a16="http://schemas.microsoft.com/office/drawing/2014/main" val="49455615"/>
                    </a:ext>
                  </a:extLst>
                </a:gridCol>
                <a:gridCol w="914400">
                  <a:extLst>
                    <a:ext uri="{9D8B030D-6E8A-4147-A177-3AD203B41FA5}">
                      <a16:colId xmlns:a16="http://schemas.microsoft.com/office/drawing/2014/main" val="1568279442"/>
                    </a:ext>
                  </a:extLst>
                </a:gridCol>
                <a:gridCol w="1314450">
                  <a:extLst>
                    <a:ext uri="{9D8B030D-6E8A-4147-A177-3AD203B41FA5}">
                      <a16:colId xmlns:a16="http://schemas.microsoft.com/office/drawing/2014/main" val="1978479132"/>
                    </a:ext>
                  </a:extLst>
                </a:gridCol>
                <a:gridCol w="1600200">
                  <a:extLst>
                    <a:ext uri="{9D8B030D-6E8A-4147-A177-3AD203B41FA5}">
                      <a16:colId xmlns:a16="http://schemas.microsoft.com/office/drawing/2014/main" val="3445429680"/>
                    </a:ext>
                  </a:extLst>
                </a:gridCol>
                <a:gridCol w="1371600">
                  <a:extLst>
                    <a:ext uri="{9D8B030D-6E8A-4147-A177-3AD203B41FA5}">
                      <a16:colId xmlns:a16="http://schemas.microsoft.com/office/drawing/2014/main" val="2931743672"/>
                    </a:ext>
                  </a:extLst>
                </a:gridCol>
                <a:gridCol w="354713">
                  <a:extLst>
                    <a:ext uri="{9D8B030D-6E8A-4147-A177-3AD203B41FA5}">
                      <a16:colId xmlns:a16="http://schemas.microsoft.com/office/drawing/2014/main" val="536594573"/>
                    </a:ext>
                  </a:extLst>
                </a:gridCol>
                <a:gridCol w="1405890">
                  <a:extLst>
                    <a:ext uri="{9D8B030D-6E8A-4147-A177-3AD203B41FA5}">
                      <a16:colId xmlns:a16="http://schemas.microsoft.com/office/drawing/2014/main" val="1196471212"/>
                    </a:ext>
                  </a:extLst>
                </a:gridCol>
                <a:gridCol w="1711325">
                  <a:extLst>
                    <a:ext uri="{9D8B030D-6E8A-4147-A177-3AD203B41FA5}">
                      <a16:colId xmlns:a16="http://schemas.microsoft.com/office/drawing/2014/main" val="655715144"/>
                    </a:ext>
                  </a:extLst>
                </a:gridCol>
              </a:tblGrid>
              <a:tr h="435224">
                <a:tc gridSpan="8">
                  <a:txBody>
                    <a:bodyPr/>
                    <a:lstStyle/>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CORE TEACHING DAY SCHEDULE FMSW 2020-2021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BLOCK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07/01/2020-07/12/2020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48847135"/>
                  </a:ext>
                </a:extLst>
              </a:tr>
              <a:tr h="435224">
                <a:tc>
                  <a:txBody>
                    <a:bodyPr/>
                    <a:lstStyle/>
                    <a:p>
                      <a:pPr marL="0" marR="0" algn="ctr">
                        <a:spcBef>
                          <a:spcPts val="0"/>
                        </a:spcBef>
                        <a:spcAft>
                          <a:spcPts val="0"/>
                        </a:spcAf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Thurs</a:t>
                      </a:r>
                      <a:endParaRPr lang="en-US" sz="1100" b="1">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743200" algn="ctr"/>
                          <a:tab pos="5486400" algn="r"/>
                          <a:tab pos="457200" algn="l"/>
                        </a:tabLs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of</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743200" algn="ctr"/>
                          <a:tab pos="5486400" algn="r"/>
                        </a:tabLs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Month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tabLst>
                          <a:tab pos="1089660" algn="l"/>
                        </a:tabLs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Date</a:t>
                      </a:r>
                      <a:endParaRPr lang="en-US"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12:40-1:15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1:15-2:15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2:15-3:00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71755" marR="71755">
                        <a:lnSpc>
                          <a:spcPct val="107000"/>
                        </a:lnSpc>
                        <a:spcBef>
                          <a:spcPts val="0"/>
                        </a:spcBef>
                        <a:spcAft>
                          <a:spcPts val="0"/>
                        </a:spcAft>
                      </a:pPr>
                      <a:r>
                        <a:rPr lang="en-US" sz="7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BREAK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3:15-4:15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4:15-5:00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09526534"/>
                  </a:ext>
                </a:extLst>
              </a:tr>
              <a:tr h="796302">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07/02/20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O’Neill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solidFill>
                            <a:srgbClr val="00B050"/>
                          </a:solidFill>
                          <a:effectLst/>
                          <a:latin typeface="Tahoma" panose="020B0604030504040204" pitchFamily="34" charset="0"/>
                          <a:ea typeface="Calibri" panose="020F0502020204030204" pitchFamily="34" charset="0"/>
                          <a:cs typeface="Times New Roman" panose="02020603050405020304" pitchFamily="18" charset="0"/>
                        </a:rPr>
                        <a:t>Zoom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Theme: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Pediatrics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rgbClr val="008000"/>
                          </a:solidFill>
                          <a:effectLst/>
                          <a:latin typeface="Tahoma" panose="020B0604030504040204" pitchFamily="34" charset="0"/>
                          <a:ea typeface="Calibri" panose="020F0502020204030204" pitchFamily="34" charset="0"/>
                          <a:cs typeface="Times New Roman" panose="02020603050405020304" pitchFamily="18" charset="0"/>
                        </a:rPr>
                        <a:t>Resident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8000"/>
                          </a:solidFill>
                          <a:effectLst/>
                          <a:latin typeface="Tahoma" panose="020B0604030504040204" pitchFamily="34" charset="0"/>
                          <a:ea typeface="Calibri" panose="020F0502020204030204" pitchFamily="34" charset="0"/>
                          <a:cs typeface="Times New Roman" panose="02020603050405020304" pitchFamily="18" charset="0"/>
                        </a:rPr>
                        <a:t>Meeting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solidFill>
                            <a:srgbClr val="7030A0"/>
                          </a:solidFill>
                          <a:effectLst/>
                          <a:latin typeface="Bradley Hand ITC" panose="03070402050302030203" pitchFamily="66"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12:40-1:30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Foerster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Peds Fever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defTabSz="914126" rtl="0" eaLnBrk="1" latinLnBrk="0" hangingPunct="1">
                        <a:lnSpc>
                          <a:spcPct val="107000"/>
                        </a:lnSpc>
                        <a:spcBef>
                          <a:spcPts val="0"/>
                        </a:spcBef>
                        <a:spcAft>
                          <a:spcPts val="0"/>
                        </a:spcAft>
                      </a:pPr>
                      <a:r>
                        <a:rPr lang="en-US" sz="900" b="1" kern="12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rPr>
                        <a:t>1:30-215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O’Neill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Well Child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i="1"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2:15-3:00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Calibri" panose="020F0502020204030204" pitchFamily="34" charset="0"/>
                        </a:rPr>
                        <a:t>BREAK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Stacy Sturges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CPS Cases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3:15-4:00</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Speaker:</a:t>
                      </a:r>
                      <a:r>
                        <a:rPr lang="en-US" sz="900" b="1">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Cuneo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Title: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Childhood Asthma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4:00-5:00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670704"/>
                  </a:ext>
                </a:extLst>
              </a:tr>
              <a:tr h="976874">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07/09/20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deWeber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solidFill>
                            <a:srgbClr val="00B050"/>
                          </a:solidFill>
                          <a:effectLst/>
                          <a:latin typeface="Tahoma" panose="020B0604030504040204" pitchFamily="34" charset="0"/>
                          <a:ea typeface="Calibri" panose="020F0502020204030204" pitchFamily="34" charset="0"/>
                          <a:cs typeface="Times New Roman" panose="02020603050405020304" pitchFamily="18" charset="0"/>
                        </a:rPr>
                        <a:t>Zoom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Theme: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Sports Medicine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rgbClr val="008000"/>
                          </a:solidFill>
                          <a:effectLst/>
                          <a:latin typeface="Tahoma" panose="020B0604030504040204" pitchFamily="34" charset="0"/>
                          <a:ea typeface="Calibri" panose="020F0502020204030204" pitchFamily="34" charset="0"/>
                          <a:cs typeface="Times New Roman" panose="02020603050405020304" pitchFamily="18" charset="0"/>
                        </a:rPr>
                        <a:t>Resident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8000"/>
                          </a:solidFill>
                          <a:effectLst/>
                          <a:latin typeface="Tahoma" panose="020B0604030504040204" pitchFamily="34" charset="0"/>
                          <a:ea typeface="Calibri" panose="020F0502020204030204" pitchFamily="34" charset="0"/>
                          <a:cs typeface="Times New Roman" panose="02020603050405020304" pitchFamily="18" charset="0"/>
                        </a:rPr>
                        <a:t>Meeting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12:40-1:30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i="1" dirty="0">
                          <a:solidFill>
                            <a:srgbClr val="008080"/>
                          </a:solidFill>
                          <a:effectLst/>
                          <a:latin typeface="Tahoma" panose="020B0604030504040204" pitchFamily="34" charset="0"/>
                          <a:ea typeface="Calibri" panose="020F0502020204030204" pitchFamily="34" charset="0"/>
                          <a:cs typeface="Times New Roman" panose="02020603050405020304" pitchFamily="18" charset="0"/>
                        </a:rPr>
                        <a:t>Resident Balint Group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i="1" dirty="0">
                          <a:solidFill>
                            <a:srgbClr val="008080"/>
                          </a:solidFill>
                          <a:effectLst/>
                          <a:latin typeface="Tahoma" panose="020B0604030504040204" pitchFamily="34" charset="0"/>
                          <a:ea typeface="Calibri" panose="020F0502020204030204" pitchFamily="34" charset="0"/>
                          <a:cs typeface="Times New Roman" panose="02020603050405020304" pitchFamily="18" charset="0"/>
                        </a:rPr>
                        <a:t>Dr. Prest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i="1" dirty="0">
                          <a:solidFill>
                            <a:srgbClr val="00808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i="1" dirty="0">
                          <a:solidFill>
                            <a:srgbClr val="00808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1:30-2:30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Papenfuss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Sports 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2:30-3:00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Calibri" panose="020F0502020204030204" pitchFamily="34" charset="0"/>
                        </a:rPr>
                        <a:t>BREAK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Speaker:</a:t>
                      </a:r>
                      <a:r>
                        <a:rPr lang="en-US" sz="900" b="1">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Hindagolla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Title: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8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Exercise Assessment/Prescription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3:15-4:00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deWeber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Sports Concussion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4:00-5:00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7110946"/>
                  </a:ext>
                </a:extLst>
              </a:tr>
            </a:tbl>
          </a:graphicData>
        </a:graphic>
      </p:graphicFrame>
      <p:graphicFrame>
        <p:nvGraphicFramePr>
          <p:cNvPr id="11" name="Table 10">
            <a:extLst>
              <a:ext uri="{FF2B5EF4-FFF2-40B4-BE49-F238E27FC236}">
                <a16:creationId xmlns:a16="http://schemas.microsoft.com/office/drawing/2014/main" id="{04BA0A25-64BC-44AE-BD82-7E7E794B73B6}"/>
              </a:ext>
            </a:extLst>
          </p:cNvPr>
          <p:cNvGraphicFramePr>
            <a:graphicFrameLocks noGrp="1"/>
          </p:cNvGraphicFramePr>
          <p:nvPr>
            <p:extLst>
              <p:ext uri="{D42A27DB-BD31-4B8C-83A1-F6EECF244321}">
                <p14:modId xmlns:p14="http://schemas.microsoft.com/office/powerpoint/2010/main" val="3142934197"/>
              </p:ext>
            </p:extLst>
          </p:nvPr>
        </p:nvGraphicFramePr>
        <p:xfrm>
          <a:off x="1473962" y="3406998"/>
          <a:ext cx="9240902" cy="2039946"/>
        </p:xfrm>
        <a:graphic>
          <a:graphicData uri="http://schemas.openxmlformats.org/drawingml/2006/table">
            <a:tbl>
              <a:tblPr firstRow="1" firstCol="1" bandRow="1"/>
              <a:tblGrid>
                <a:gridCol w="574747">
                  <a:extLst>
                    <a:ext uri="{9D8B030D-6E8A-4147-A177-3AD203B41FA5}">
                      <a16:colId xmlns:a16="http://schemas.microsoft.com/office/drawing/2014/main" val="1984474921"/>
                    </a:ext>
                  </a:extLst>
                </a:gridCol>
                <a:gridCol w="924732">
                  <a:extLst>
                    <a:ext uri="{9D8B030D-6E8A-4147-A177-3AD203B41FA5}">
                      <a16:colId xmlns:a16="http://schemas.microsoft.com/office/drawing/2014/main" val="2403622064"/>
                    </a:ext>
                  </a:extLst>
                </a:gridCol>
                <a:gridCol w="1329302">
                  <a:extLst>
                    <a:ext uri="{9D8B030D-6E8A-4147-A177-3AD203B41FA5}">
                      <a16:colId xmlns:a16="http://schemas.microsoft.com/office/drawing/2014/main" val="3664123327"/>
                    </a:ext>
                  </a:extLst>
                </a:gridCol>
                <a:gridCol w="1618282">
                  <a:extLst>
                    <a:ext uri="{9D8B030D-6E8A-4147-A177-3AD203B41FA5}">
                      <a16:colId xmlns:a16="http://schemas.microsoft.com/office/drawing/2014/main" val="2451346816"/>
                    </a:ext>
                  </a:extLst>
                </a:gridCol>
                <a:gridCol w="1387099">
                  <a:extLst>
                    <a:ext uri="{9D8B030D-6E8A-4147-A177-3AD203B41FA5}">
                      <a16:colId xmlns:a16="http://schemas.microsoft.com/office/drawing/2014/main" val="2220032501"/>
                    </a:ext>
                  </a:extLst>
                </a:gridCol>
                <a:gridCol w="254302">
                  <a:extLst>
                    <a:ext uri="{9D8B030D-6E8A-4147-A177-3AD203B41FA5}">
                      <a16:colId xmlns:a16="http://schemas.microsoft.com/office/drawing/2014/main" val="125984491"/>
                    </a:ext>
                  </a:extLst>
                </a:gridCol>
                <a:gridCol w="1421776">
                  <a:extLst>
                    <a:ext uri="{9D8B030D-6E8A-4147-A177-3AD203B41FA5}">
                      <a16:colId xmlns:a16="http://schemas.microsoft.com/office/drawing/2014/main" val="1212140814"/>
                    </a:ext>
                  </a:extLst>
                </a:gridCol>
                <a:gridCol w="1730662">
                  <a:extLst>
                    <a:ext uri="{9D8B030D-6E8A-4147-A177-3AD203B41FA5}">
                      <a16:colId xmlns:a16="http://schemas.microsoft.com/office/drawing/2014/main" val="3758827101"/>
                    </a:ext>
                  </a:extLst>
                </a:gridCol>
              </a:tblGrid>
              <a:tr h="429205">
                <a:tc gridSpan="8">
                  <a:txBody>
                    <a:bodyPr/>
                    <a:lstStyle/>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CORE TEACHING DAY SCHEDULE FMSW 2020-2021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BLOCK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07/13/2020-07/26/2020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780992"/>
                  </a:ext>
                </a:extLst>
              </a:tr>
              <a:tr h="412642">
                <a:tc>
                  <a:txBody>
                    <a:bodyPr/>
                    <a:lstStyle/>
                    <a:p>
                      <a:pPr marL="0" marR="0" algn="ctr">
                        <a:spcBef>
                          <a:spcPts val="0"/>
                        </a:spcBef>
                        <a:spcAft>
                          <a:spcPts val="0"/>
                        </a:spcAf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Thurs</a:t>
                      </a:r>
                      <a:endParaRPr lang="en-US" sz="1100" b="1">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743200" algn="ctr"/>
                          <a:tab pos="5486400" algn="r"/>
                          <a:tab pos="457200" algn="l"/>
                        </a:tabLs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of</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743200" algn="ctr"/>
                          <a:tab pos="5486400" algn="r"/>
                        </a:tabLs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Month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tabLst>
                          <a:tab pos="1089660" algn="l"/>
                        </a:tabLst>
                      </a:pPr>
                      <a:r>
                        <a:rPr lang="en-US" sz="900" b="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Date</a:t>
                      </a:r>
                      <a:endParaRPr lang="en-US"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12:40-1:15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1:15-2:15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2:15-3:00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71755" marR="71755">
                        <a:lnSpc>
                          <a:spcPct val="107000"/>
                        </a:lnSpc>
                        <a:spcBef>
                          <a:spcPts val="0"/>
                        </a:spcBef>
                        <a:spcAft>
                          <a:spcPts val="0"/>
                        </a:spcAft>
                      </a:pPr>
                      <a:r>
                        <a:rPr lang="en-US" sz="7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BREAK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3:15-4:15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9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4:15-5:00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a:effectLst/>
                          <a:latin typeface="Tahoma" panose="020B060403050404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33655846"/>
                  </a:ext>
                </a:extLst>
              </a:tr>
              <a:tr h="1175202">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07/16/20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Prest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7030A0"/>
                          </a:solidFill>
                          <a:effectLst/>
                          <a:latin typeface="Tahoma" panose="020B0604030504040204" pitchFamily="34" charset="0"/>
                          <a:ea typeface="Calibri" panose="020F0502020204030204" pitchFamily="34" charset="0"/>
                          <a:cs typeface="Times New Roman" panose="02020603050405020304" pitchFamily="18" charset="0"/>
                        </a:rPr>
                        <a:t>Wellness and Behavioral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Prest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Somatic Disorders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12:40-1:30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50" b="1" i="1" dirty="0">
                          <a:solidFill>
                            <a:srgbClr val="993366"/>
                          </a:solidFill>
                          <a:effectLst/>
                          <a:latin typeface="Tahoma" panose="020B0604030504040204" pitchFamily="34" charset="0"/>
                          <a:ea typeface="Calibri" panose="020F0502020204030204" pitchFamily="34" charset="0"/>
                          <a:cs typeface="Times New Roman" panose="02020603050405020304" pitchFamily="18" charset="0"/>
                        </a:rPr>
                        <a:t>R2 Wellness Didactics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i="1" dirty="0">
                          <a:solidFill>
                            <a:srgbClr val="993366"/>
                          </a:solidFill>
                          <a:effectLst/>
                          <a:latin typeface="Tahoma" panose="020B0604030504040204" pitchFamily="34" charset="0"/>
                          <a:ea typeface="Calibri" panose="020F0502020204030204" pitchFamily="34" charset="0"/>
                          <a:cs typeface="Times New Roman" panose="02020603050405020304" pitchFamily="18" charset="0"/>
                        </a:rPr>
                        <a:t>Topic: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i="1" dirty="0">
                          <a:solidFill>
                            <a:srgbClr val="993366"/>
                          </a:solidFill>
                          <a:effectLst/>
                          <a:latin typeface="Tahoma" panose="020B0604030504040204" pitchFamily="34" charset="0"/>
                          <a:ea typeface="Calibri" panose="020F0502020204030204" pitchFamily="34" charset="0"/>
                          <a:cs typeface="Times New Roman" panose="02020603050405020304" pitchFamily="18" charset="0"/>
                        </a:rPr>
                        <a:t>Burnout Self-Assessment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8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Dr. Prest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i="1" dirty="0">
                          <a:solidFill>
                            <a:srgbClr val="993366"/>
                          </a:solidFill>
                          <a:effectLst/>
                          <a:latin typeface="Tahoma" panose="020B060403050404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1:30-2:15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0"/>
                        </a:spcAft>
                      </a:pPr>
                      <a:r>
                        <a:rPr lang="en-US" sz="1100" b="1" i="1" dirty="0">
                          <a:solidFill>
                            <a:srgbClr val="993366"/>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i="1" dirty="0">
                          <a:solidFill>
                            <a:srgbClr val="993366"/>
                          </a:solidFill>
                          <a:effectLst/>
                          <a:latin typeface="Tahoma" panose="020B0604030504040204" pitchFamily="34" charset="0"/>
                          <a:ea typeface="Calibri" panose="020F0502020204030204" pitchFamily="34" charset="0"/>
                          <a:cs typeface="Times New Roman" panose="02020603050405020304" pitchFamily="18" charset="0"/>
                        </a:rPr>
                        <a:t>R2-Resident Wellness Session</a:t>
                      </a:r>
                      <a:r>
                        <a:rPr lang="en-US" sz="900" b="1" dirty="0">
                          <a:solidFill>
                            <a:srgbClr val="80008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800080"/>
                          </a:solidFill>
                          <a:effectLst/>
                          <a:latin typeface="Tahoma" panose="020B0604030504040204" pitchFamily="34" charset="0"/>
                          <a:ea typeface="Calibri" panose="020F0502020204030204" pitchFamily="34" charset="0"/>
                          <a:cs typeface="Times New Roman" panose="02020603050405020304" pitchFamily="18" charset="0"/>
                        </a:rPr>
                        <a:t>All other residents to be in clinic or Hospital Service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6992209"/>
                  </a:ext>
                </a:extLst>
              </a:tr>
            </a:tbl>
          </a:graphicData>
        </a:graphic>
      </p:graphicFrame>
      <p:graphicFrame>
        <p:nvGraphicFramePr>
          <p:cNvPr id="3" name="Table 2">
            <a:extLst>
              <a:ext uri="{FF2B5EF4-FFF2-40B4-BE49-F238E27FC236}">
                <a16:creationId xmlns:a16="http://schemas.microsoft.com/office/drawing/2014/main" id="{D409D28E-DB96-40E3-ACE7-8D6F66F010ED}"/>
              </a:ext>
            </a:extLst>
          </p:cNvPr>
          <p:cNvGraphicFramePr>
            <a:graphicFrameLocks noGrp="1"/>
          </p:cNvGraphicFramePr>
          <p:nvPr>
            <p:extLst>
              <p:ext uri="{D42A27DB-BD31-4B8C-83A1-F6EECF244321}">
                <p14:modId xmlns:p14="http://schemas.microsoft.com/office/powerpoint/2010/main" val="79490731"/>
              </p:ext>
            </p:extLst>
          </p:nvPr>
        </p:nvGraphicFramePr>
        <p:xfrm>
          <a:off x="1473960" y="5446944"/>
          <a:ext cx="9240901" cy="1334856"/>
        </p:xfrm>
        <a:graphic>
          <a:graphicData uri="http://schemas.openxmlformats.org/drawingml/2006/table">
            <a:tbl>
              <a:tblPr firstRow="1" firstCol="1" bandRow="1"/>
              <a:tblGrid>
                <a:gridCol w="574747">
                  <a:extLst>
                    <a:ext uri="{9D8B030D-6E8A-4147-A177-3AD203B41FA5}">
                      <a16:colId xmlns:a16="http://schemas.microsoft.com/office/drawing/2014/main" val="166644242"/>
                    </a:ext>
                  </a:extLst>
                </a:gridCol>
                <a:gridCol w="924732">
                  <a:extLst>
                    <a:ext uri="{9D8B030D-6E8A-4147-A177-3AD203B41FA5}">
                      <a16:colId xmlns:a16="http://schemas.microsoft.com/office/drawing/2014/main" val="3246902596"/>
                    </a:ext>
                  </a:extLst>
                </a:gridCol>
                <a:gridCol w="1329302">
                  <a:extLst>
                    <a:ext uri="{9D8B030D-6E8A-4147-A177-3AD203B41FA5}">
                      <a16:colId xmlns:a16="http://schemas.microsoft.com/office/drawing/2014/main" val="3049411224"/>
                    </a:ext>
                  </a:extLst>
                </a:gridCol>
                <a:gridCol w="1618282">
                  <a:extLst>
                    <a:ext uri="{9D8B030D-6E8A-4147-A177-3AD203B41FA5}">
                      <a16:colId xmlns:a16="http://schemas.microsoft.com/office/drawing/2014/main" val="3805645917"/>
                    </a:ext>
                  </a:extLst>
                </a:gridCol>
                <a:gridCol w="1387098">
                  <a:extLst>
                    <a:ext uri="{9D8B030D-6E8A-4147-A177-3AD203B41FA5}">
                      <a16:colId xmlns:a16="http://schemas.microsoft.com/office/drawing/2014/main" val="3713435140"/>
                    </a:ext>
                  </a:extLst>
                </a:gridCol>
                <a:gridCol w="254302">
                  <a:extLst>
                    <a:ext uri="{9D8B030D-6E8A-4147-A177-3AD203B41FA5}">
                      <a16:colId xmlns:a16="http://schemas.microsoft.com/office/drawing/2014/main" val="790893171"/>
                    </a:ext>
                  </a:extLst>
                </a:gridCol>
                <a:gridCol w="1421776">
                  <a:extLst>
                    <a:ext uri="{9D8B030D-6E8A-4147-A177-3AD203B41FA5}">
                      <a16:colId xmlns:a16="http://schemas.microsoft.com/office/drawing/2014/main" val="3443143911"/>
                    </a:ext>
                  </a:extLst>
                </a:gridCol>
                <a:gridCol w="1730662">
                  <a:extLst>
                    <a:ext uri="{9D8B030D-6E8A-4147-A177-3AD203B41FA5}">
                      <a16:colId xmlns:a16="http://schemas.microsoft.com/office/drawing/2014/main" val="3520758585"/>
                    </a:ext>
                  </a:extLst>
                </a:gridCol>
              </a:tblGrid>
              <a:tr h="1334856">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07/23/20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Darr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rPr>
                        <a:t>ZOOM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7030A0"/>
                          </a:solidFill>
                          <a:effectLst/>
                          <a:latin typeface="Tahoma" panose="020B0604030504040204" pitchFamily="34" charset="0"/>
                          <a:ea typeface="Calibri" panose="020F0502020204030204" pitchFamily="34" charset="0"/>
                          <a:cs typeface="Times New Roman" panose="02020603050405020304" pitchFamily="18" charset="0"/>
                        </a:rPr>
                        <a:t>Theme: Diabetes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rgbClr val="008000"/>
                          </a:solidFill>
                          <a:effectLst/>
                          <a:latin typeface="Tahoma" panose="020B0604030504040204" pitchFamily="34" charset="0"/>
                          <a:ea typeface="Calibri" panose="020F0502020204030204" pitchFamily="34" charset="0"/>
                          <a:cs typeface="Times New Roman" panose="02020603050405020304" pitchFamily="18" charset="0"/>
                        </a:rPr>
                        <a:t>Resident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8000"/>
                          </a:solidFill>
                          <a:effectLst/>
                          <a:latin typeface="Tahoma" panose="020B0604030504040204" pitchFamily="34" charset="0"/>
                          <a:ea typeface="Calibri" panose="020F0502020204030204" pitchFamily="34" charset="0"/>
                          <a:cs typeface="Times New Roman" panose="02020603050405020304" pitchFamily="18" charset="0"/>
                        </a:rPr>
                        <a:t>Meeting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12:40-1:30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i="1" dirty="0">
                          <a:solidFill>
                            <a:srgbClr val="0000FF"/>
                          </a:solidFill>
                          <a:effectLst/>
                          <a:latin typeface="Tahoma" panose="020B0604030504040204" pitchFamily="34" charset="0"/>
                          <a:ea typeface="Calibri" panose="020F0502020204030204" pitchFamily="34" charset="0"/>
                          <a:cs typeface="Times New Roman" panose="02020603050405020304" pitchFamily="18" charset="0"/>
                        </a:rPr>
                        <a:t>Curriculum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i="1" dirty="0">
                          <a:solidFill>
                            <a:srgbClr val="0000FF"/>
                          </a:solidFill>
                          <a:effectLst/>
                          <a:latin typeface="Tahoma" panose="020B0604030504040204" pitchFamily="34" charset="0"/>
                          <a:ea typeface="Calibri" panose="020F0502020204030204" pitchFamily="34" charset="0"/>
                          <a:cs typeface="Times New Roman" panose="02020603050405020304" pitchFamily="18" charset="0"/>
                        </a:rPr>
                        <a:t>Review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i="1" dirty="0">
                          <a:solidFill>
                            <a:srgbClr val="0000FF"/>
                          </a:solidFill>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1:30-2:30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Darr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Microvascular Complication DM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2:30-3:15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BREAK</a:t>
                      </a:r>
                    </a:p>
                  </a:txBody>
                  <a:tcPr marL="68580" marR="6858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Dr. Rutan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Diabetic Foot Problems</a:t>
                      </a:r>
                    </a:p>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900" b="1" dirty="0">
                        <a:effectLst/>
                        <a:latin typeface="Tahoma" panose="020B060403050404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3:30-4:15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Tahoma" panose="020B0604030504040204" pitchFamily="34" charset="0"/>
                          <a:ea typeface="Calibri" panose="020F0502020204030204" pitchFamily="34" charset="0"/>
                          <a:cs typeface="Times New Roman" panose="02020603050405020304" pitchFamily="18" charset="0"/>
                        </a:rPr>
                        <a:t>Speaker:</a:t>
                      </a:r>
                      <a:r>
                        <a:rPr lang="en-US" sz="9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 Dr. Wong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126" rtl="0" eaLnBrk="1" fontAlgn="auto" latinLnBrk="0" hangingPunct="1">
                        <a:lnSpc>
                          <a:spcPct val="107000"/>
                        </a:lnSpc>
                        <a:spcBef>
                          <a:spcPts val="0"/>
                        </a:spcBef>
                        <a:spcAft>
                          <a:spcPts val="0"/>
                        </a:spcAft>
                        <a:buClrTx/>
                        <a:buSzTx/>
                        <a:buFontTx/>
                        <a:buNone/>
                        <a:tabLst/>
                        <a:defRPr/>
                      </a:pPr>
                      <a:r>
                        <a:rPr lang="en-US" sz="900" b="1" dirty="0">
                          <a:effectLst/>
                          <a:latin typeface="Tahoma" panose="020B0604030504040204" pitchFamily="34" charset="0"/>
                          <a:ea typeface="Calibri" panose="020F0502020204030204" pitchFamily="34" charset="0"/>
                          <a:cs typeface="Times New Roman" panose="02020603050405020304" pitchFamily="18" charset="0"/>
                        </a:rPr>
                        <a:t>Title: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kern="1200" dirty="0">
                          <a:solidFill>
                            <a:srgbClr val="7030A0"/>
                          </a:solidFill>
                          <a:effectLst/>
                          <a:latin typeface="Calibri" panose="020F0502020204030204" pitchFamily="34" charset="0"/>
                          <a:ea typeface="+mn-ea"/>
                          <a:cs typeface="Times New Roman" panose="02020603050405020304" pitchFamily="18" charset="0"/>
                        </a:rPr>
                        <a:t>Diabetic Medication Review</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4:15-5:00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267531"/>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FCDFBCBF-C583-4E21-9A32-E7B9C52CCA82}"/>
                  </a:ext>
                </a:extLst>
              </p14:cNvPr>
              <p14:cNvContentPartPr/>
              <p14:nvPr>
                <p:extLst>
                  <p:ext uri="{42D2F446-02D8-4167-A562-619A0277C38B}">
                    <p15:isNarration xmlns:p15="http://schemas.microsoft.com/office/powerpoint/2012/main" val="1"/>
                  </p:ext>
                </p:extLst>
              </p14:nvPr>
            </p14:nvContentPartPr>
            <p14:xfrm>
              <a:off x="1977480" y="1387800"/>
              <a:ext cx="8022240" cy="3835800"/>
            </p14:xfrm>
          </p:contentPart>
        </mc:Choice>
        <mc:Fallback>
          <p:pic>
            <p:nvPicPr>
              <p:cNvPr id="5" name="Ink 4">
                <a:extLst>
                  <a:ext uri="{FF2B5EF4-FFF2-40B4-BE49-F238E27FC236}">
                    <a16:creationId xmlns:a16="http://schemas.microsoft.com/office/drawing/2014/main" id="{FCDFBCBF-C583-4E21-9A32-E7B9C52CCA82}"/>
                  </a:ext>
                </a:extLst>
              </p:cNvPr>
              <p:cNvPicPr>
                <a:picLocks noGrp="1" noRot="1" noChangeAspect="1" noMove="1" noResize="1" noEditPoints="1" noAdjustHandles="1" noChangeArrowheads="1" noChangeShapeType="1"/>
              </p:cNvPicPr>
              <p:nvPr/>
            </p:nvPicPr>
            <p:blipFill>
              <a:blip r:embed="rId6"/>
              <a:stretch>
                <a:fillRect/>
              </a:stretch>
            </p:blipFill>
            <p:spPr>
              <a:xfrm>
                <a:off x="1968120" y="1378440"/>
                <a:ext cx="8040960" cy="3854520"/>
              </a:xfrm>
              <a:prstGeom prst="rect">
                <a:avLst/>
              </a:prstGeom>
            </p:spPr>
          </p:pic>
        </mc:Fallback>
      </mc:AlternateContent>
      <p:pic>
        <p:nvPicPr>
          <p:cNvPr id="6" name="Audio 5">
            <a:hlinkClick r:id="" action="ppaction://media"/>
            <a:extLst>
              <a:ext uri="{FF2B5EF4-FFF2-40B4-BE49-F238E27FC236}">
                <a16:creationId xmlns:a16="http://schemas.microsoft.com/office/drawing/2014/main" id="{D6F34F82-B996-4DFB-839F-C5DD9926B6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215894925"/>
      </p:ext>
    </p:extLst>
  </p:cSld>
  <p:clrMapOvr>
    <a:masterClrMapping/>
  </p:clrMapOvr>
  <mc:AlternateContent xmlns:mc="http://schemas.openxmlformats.org/markup-compatibility/2006">
    <mc:Choice xmlns:p14="http://schemas.microsoft.com/office/powerpoint/2010/main" Requires="p14">
      <p:transition spd="slow" p14:dur="2000" advTm="57557"/>
    </mc:Choice>
    <mc:Fallback>
      <p:transition spd="slow" advTm="5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7E85-C93C-8448-9F08-A9A1C9FAF0FD}"/>
              </a:ext>
            </a:extLst>
          </p:cNvPr>
          <p:cNvSpPr>
            <a:spLocks noGrp="1"/>
          </p:cNvSpPr>
          <p:nvPr>
            <p:ph type="title"/>
          </p:nvPr>
        </p:nvSpPr>
        <p:spPr>
          <a:xfrm>
            <a:off x="609441" y="457200"/>
            <a:ext cx="10969943" cy="1143000"/>
          </a:xfrm>
        </p:spPr>
        <p:txBody>
          <a:bodyPr wrap="square" anchor="ctr">
            <a:normAutofit/>
          </a:bodyPr>
          <a:lstStyle/>
          <a:p>
            <a:r>
              <a:rPr lang="en-US" dirty="0"/>
              <a:t>Summary</a:t>
            </a:r>
            <a:endParaRPr lang="en-US"/>
          </a:p>
        </p:txBody>
      </p:sp>
      <p:sp>
        <p:nvSpPr>
          <p:cNvPr id="3" name="Content Placeholder 2">
            <a:extLst>
              <a:ext uri="{FF2B5EF4-FFF2-40B4-BE49-F238E27FC236}">
                <a16:creationId xmlns:a16="http://schemas.microsoft.com/office/drawing/2014/main" id="{532E2CE4-B926-CC45-A1D0-F3BED0D67CA2}"/>
              </a:ext>
            </a:extLst>
          </p:cNvPr>
          <p:cNvSpPr>
            <a:spLocks noGrp="1"/>
          </p:cNvSpPr>
          <p:nvPr>
            <p:ph idx="1"/>
          </p:nvPr>
        </p:nvSpPr>
        <p:spPr>
          <a:xfrm>
            <a:off x="609441" y="1600201"/>
            <a:ext cx="10969943" cy="4525963"/>
          </a:xfrm>
        </p:spPr>
        <p:txBody>
          <a:bodyPr wrap="square" anchor="t">
            <a:normAutofit/>
          </a:bodyPr>
          <a:lstStyle/>
          <a:p>
            <a:r>
              <a:rPr lang="en-US" dirty="0"/>
              <a:t>Combo of longitudinal and block experiences</a:t>
            </a:r>
          </a:p>
          <a:p>
            <a:endParaRPr lang="en-US" dirty="0"/>
          </a:p>
          <a:p>
            <a:r>
              <a:rPr lang="en-US"/>
              <a:t>2-week </a:t>
            </a:r>
            <a:r>
              <a:rPr lang="en-US" dirty="0"/>
              <a:t>rotations to promote educational and personal balance</a:t>
            </a:r>
          </a:p>
          <a:p>
            <a:pPr marL="0" indent="0">
              <a:buNone/>
            </a:pPr>
            <a:endParaRPr lang="en-US" dirty="0"/>
          </a:p>
          <a:p>
            <a:r>
              <a:rPr lang="en-US" dirty="0"/>
              <a:t>Diverse, flexible curriculum committed to meeting the educational needs of each resident</a:t>
            </a:r>
          </a:p>
          <a:p>
            <a:endParaRPr lang="en-US" dirty="0"/>
          </a:p>
        </p:txBody>
      </p:sp>
      <p:pic>
        <p:nvPicPr>
          <p:cNvPr id="7" name="Audio 6">
            <a:hlinkClick r:id="" action="ppaction://media"/>
            <a:extLst>
              <a:ext uri="{FF2B5EF4-FFF2-40B4-BE49-F238E27FC236}">
                <a16:creationId xmlns:a16="http://schemas.microsoft.com/office/drawing/2014/main" id="{F7215E98-D6B2-484B-9F7F-8B652C2EA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650678542"/>
      </p:ext>
    </p:extLst>
  </p:cSld>
  <p:clrMapOvr>
    <a:masterClrMapping/>
  </p:clrMapOvr>
  <mc:AlternateContent xmlns:mc="http://schemas.openxmlformats.org/markup-compatibility/2006">
    <mc:Choice xmlns:p14="http://schemas.microsoft.com/office/powerpoint/2010/main" Requires="p14">
      <p:transition spd="slow" p14:dur="2000" advTm="35628"/>
    </mc:Choice>
    <mc:Fallback>
      <p:transition spd="slow" advTm="3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9BD82B7F-1101-4557-8F24-591896E85CE0}"/>
              </a:ext>
            </a:extLst>
          </p:cNvPr>
          <p:cNvPicPr>
            <a:picLocks noChangeAspect="1"/>
          </p:cNvPicPr>
          <p:nvPr/>
        </p:nvPicPr>
        <p:blipFill rotWithShape="1">
          <a:blip r:embed="rId6">
            <a:extLst>
              <a:ext uri="{28A0092B-C50C-407E-A947-70E740481C1C}">
                <a14:useLocalDpi xmlns:a14="http://schemas.microsoft.com/office/drawing/2010/main" val="0"/>
              </a:ext>
            </a:extLst>
          </a:blip>
          <a:srcRect r="-5" b="24990"/>
          <a:stretch/>
        </p:blipFill>
        <p:spPr>
          <a:xfrm>
            <a:off x="20" y="1282"/>
            <a:ext cx="12188805" cy="6856718"/>
          </a:xfrm>
          <a:prstGeom prst="rect">
            <a:avLst/>
          </a:prstGeom>
        </p:spPr>
      </p:pic>
      <p:sp>
        <p:nvSpPr>
          <p:cNvPr id="5" name="Title 1">
            <a:extLst>
              <a:ext uri="{FF2B5EF4-FFF2-40B4-BE49-F238E27FC236}">
                <a16:creationId xmlns:a16="http://schemas.microsoft.com/office/drawing/2014/main" id="{A9C4A1DF-A83E-418E-9A50-6214035F3A5F}"/>
              </a:ext>
            </a:extLst>
          </p:cNvPr>
          <p:cNvSpPr txBox="1">
            <a:spLocks/>
          </p:cNvSpPr>
          <p:nvPr/>
        </p:nvSpPr>
        <p:spPr>
          <a:xfrm>
            <a:off x="837981" y="762000"/>
            <a:ext cx="10512862" cy="1325563"/>
          </a:xfrm>
          <a:prstGeom prst="rect">
            <a:avLst/>
          </a:prstGeom>
        </p:spPr>
        <p:txBody>
          <a:bodyP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a:t>Factors for Curriculum</a:t>
            </a:r>
            <a:endParaRPr lang="en-US" dirty="0"/>
          </a:p>
        </p:txBody>
      </p:sp>
      <p:sp>
        <p:nvSpPr>
          <p:cNvPr id="6" name="Content Placeholder 2">
            <a:extLst>
              <a:ext uri="{FF2B5EF4-FFF2-40B4-BE49-F238E27FC236}">
                <a16:creationId xmlns:a16="http://schemas.microsoft.com/office/drawing/2014/main" id="{DE5CDD48-3B93-4EAB-9363-AA5D1B612E9F}"/>
              </a:ext>
            </a:extLst>
          </p:cNvPr>
          <p:cNvSpPr txBox="1">
            <a:spLocks/>
          </p:cNvSpPr>
          <p:nvPr/>
        </p:nvSpPr>
        <p:spPr>
          <a:xfrm>
            <a:off x="837982" y="1825625"/>
            <a:ext cx="10512862" cy="4351338"/>
          </a:xfrm>
          <a:prstGeom prst="rect">
            <a:avLst/>
          </a:prstGeom>
        </p:spPr>
        <p:txBody>
          <a:bodyPr>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3200" dirty="0"/>
              <a:t>ACGME specialty specific requirements</a:t>
            </a:r>
          </a:p>
          <a:p>
            <a:pPr marL="0" indent="0">
              <a:buFont typeface="Arial" panose="020B0604020202020204" pitchFamily="34" charset="0"/>
              <a:buNone/>
            </a:pPr>
            <a:endParaRPr lang="en-US" sz="3200" dirty="0"/>
          </a:p>
          <a:p>
            <a:r>
              <a:rPr lang="en-US" sz="3200" dirty="0"/>
              <a:t>Strengths of the sponsoring institution</a:t>
            </a:r>
          </a:p>
          <a:p>
            <a:r>
              <a:rPr lang="en-US" sz="3200" dirty="0"/>
              <a:t>Program faculty expertise and interests</a:t>
            </a:r>
          </a:p>
          <a:p>
            <a:r>
              <a:rPr lang="en-US" sz="3200" dirty="0"/>
              <a:t>Resident interests, strengths, and expectations</a:t>
            </a:r>
          </a:p>
          <a:p>
            <a:pPr marL="0" indent="0">
              <a:buFont typeface="Arial" panose="020B0604020202020204" pitchFamily="34" charset="0"/>
              <a:buNone/>
            </a:pPr>
            <a:endParaRPr lang="en-US" sz="3200" dirty="0"/>
          </a:p>
          <a:p>
            <a:r>
              <a:rPr lang="en-US" sz="3200" dirty="0"/>
              <a:t>Patient population </a:t>
            </a:r>
          </a:p>
          <a:p>
            <a:r>
              <a:rPr lang="en-US" sz="3200" dirty="0"/>
              <a:t>Health care trends</a:t>
            </a:r>
          </a:p>
        </p:txBody>
      </p:sp>
      <p:pic>
        <p:nvPicPr>
          <p:cNvPr id="2" name="Audio 1">
            <a:hlinkClick r:id="" action="ppaction://media"/>
            <a:extLst>
              <a:ext uri="{FF2B5EF4-FFF2-40B4-BE49-F238E27FC236}">
                <a16:creationId xmlns:a16="http://schemas.microsoft.com/office/drawing/2014/main" id="{29D5F829-1E03-4FE1-877D-31F32C17DB2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58535060"/>
      </p:ext>
    </p:extLst>
  </p:cSld>
  <p:clrMapOvr>
    <a:masterClrMapping/>
  </p:clrMapOvr>
  <mc:AlternateContent xmlns:mc="http://schemas.openxmlformats.org/markup-compatibility/2006">
    <mc:Choice xmlns:p14="http://schemas.microsoft.com/office/powerpoint/2010/main" Requires="p14">
      <p:transition spd="med" p14:dur="700" advTm="26295">
        <p:fade/>
      </p:transition>
    </mc:Choice>
    <mc:Fallback>
      <p:transition spd="med" advTm="26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457200"/>
            <a:ext cx="10969943" cy="1143000"/>
          </a:xfrm>
        </p:spPr>
        <p:txBody>
          <a:bodyPr wrap="square" anchor="ctr">
            <a:normAutofit/>
          </a:bodyPr>
          <a:lstStyle/>
          <a:p>
            <a:r>
              <a:rPr lang="en-US" dirty="0"/>
              <a:t>Block vs Longitudinal</a:t>
            </a:r>
          </a:p>
        </p:txBody>
      </p:sp>
      <p:sp>
        <p:nvSpPr>
          <p:cNvPr id="3" name="Text Placeholder 2"/>
          <p:cNvSpPr>
            <a:spLocks noGrp="1"/>
          </p:cNvSpPr>
          <p:nvPr>
            <p:ph idx="1"/>
          </p:nvPr>
        </p:nvSpPr>
        <p:spPr>
          <a:xfrm>
            <a:off x="609441" y="1600201"/>
            <a:ext cx="10969943" cy="4525963"/>
          </a:xfrm>
        </p:spPr>
        <p:txBody>
          <a:bodyPr wrap="square" anchor="t">
            <a:normAutofit/>
          </a:bodyPr>
          <a:lstStyle/>
          <a:p>
            <a:r>
              <a:rPr lang="en-US"/>
              <a:t>Or something in between…</a:t>
            </a:r>
          </a:p>
        </p:txBody>
      </p:sp>
      <p:pic>
        <p:nvPicPr>
          <p:cNvPr id="4" name="Audio 3">
            <a:hlinkClick r:id="" action="ppaction://media"/>
            <a:extLst>
              <a:ext uri="{FF2B5EF4-FFF2-40B4-BE49-F238E27FC236}">
                <a16:creationId xmlns:a16="http://schemas.microsoft.com/office/drawing/2014/main" id="{28B02B1C-200E-440B-B3B9-2931CC4D21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548657162"/>
      </p:ext>
    </p:extLst>
  </p:cSld>
  <p:clrMapOvr>
    <a:masterClrMapping/>
  </p:clrMapOvr>
  <mc:AlternateContent xmlns:mc="http://schemas.openxmlformats.org/markup-compatibility/2006">
    <mc:Choice xmlns:p14="http://schemas.microsoft.com/office/powerpoint/2010/main" Requires="p14">
      <p:transition spd="slow" p14:dur="2000" advTm="23621"/>
    </mc:Choice>
    <mc:Fallback>
      <p:transition spd="slow" advTm="2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FMSW Curriculum </a:t>
            </a:r>
            <a:r>
              <a:rPr lang="en-US" b="1" dirty="0"/>
              <a:t>Block </a:t>
            </a:r>
            <a:r>
              <a:rPr lang="en-US" dirty="0"/>
              <a:t>Experiences</a:t>
            </a:r>
            <a:br>
              <a:rPr lang="en-US" dirty="0"/>
            </a:br>
            <a:endParaRPr lang="en-US" dirty="0"/>
          </a:p>
        </p:txBody>
      </p:sp>
      <p:graphicFrame>
        <p:nvGraphicFramePr>
          <p:cNvPr id="7" name="Table 6">
            <a:extLst>
              <a:ext uri="{FF2B5EF4-FFF2-40B4-BE49-F238E27FC236}">
                <a16:creationId xmlns:a16="http://schemas.microsoft.com/office/drawing/2014/main" id="{07BD9D10-CCF5-4616-AF09-6EAA08769CDF}"/>
              </a:ext>
            </a:extLst>
          </p:cNvPr>
          <p:cNvGraphicFramePr>
            <a:graphicFrameLocks noGrp="1"/>
          </p:cNvGraphicFramePr>
          <p:nvPr>
            <p:extLst>
              <p:ext uri="{D42A27DB-BD31-4B8C-83A1-F6EECF244321}">
                <p14:modId xmlns:p14="http://schemas.microsoft.com/office/powerpoint/2010/main" val="3473107591"/>
              </p:ext>
            </p:extLst>
          </p:nvPr>
        </p:nvGraphicFramePr>
        <p:xfrm>
          <a:off x="3414234" y="1066800"/>
          <a:ext cx="5673095" cy="5383517"/>
        </p:xfrm>
        <a:graphic>
          <a:graphicData uri="http://schemas.openxmlformats.org/drawingml/2006/table">
            <a:tbl>
              <a:tblPr/>
              <a:tblGrid>
                <a:gridCol w="813913">
                  <a:extLst>
                    <a:ext uri="{9D8B030D-6E8A-4147-A177-3AD203B41FA5}">
                      <a16:colId xmlns:a16="http://schemas.microsoft.com/office/drawing/2014/main" val="3618917848"/>
                    </a:ext>
                  </a:extLst>
                </a:gridCol>
                <a:gridCol w="3046099">
                  <a:extLst>
                    <a:ext uri="{9D8B030D-6E8A-4147-A177-3AD203B41FA5}">
                      <a16:colId xmlns:a16="http://schemas.microsoft.com/office/drawing/2014/main" val="327193795"/>
                    </a:ext>
                  </a:extLst>
                </a:gridCol>
                <a:gridCol w="638375">
                  <a:extLst>
                    <a:ext uri="{9D8B030D-6E8A-4147-A177-3AD203B41FA5}">
                      <a16:colId xmlns:a16="http://schemas.microsoft.com/office/drawing/2014/main" val="3882232122"/>
                    </a:ext>
                  </a:extLst>
                </a:gridCol>
                <a:gridCol w="587354">
                  <a:extLst>
                    <a:ext uri="{9D8B030D-6E8A-4147-A177-3AD203B41FA5}">
                      <a16:colId xmlns:a16="http://schemas.microsoft.com/office/drawing/2014/main" val="613646273"/>
                    </a:ext>
                  </a:extLst>
                </a:gridCol>
                <a:gridCol w="587354">
                  <a:extLst>
                    <a:ext uri="{9D8B030D-6E8A-4147-A177-3AD203B41FA5}">
                      <a16:colId xmlns:a16="http://schemas.microsoft.com/office/drawing/2014/main" val="3164756470"/>
                    </a:ext>
                  </a:extLst>
                </a:gridCol>
              </a:tblGrid>
              <a:tr h="405575">
                <a:tc>
                  <a:txBody>
                    <a:bodyPr/>
                    <a:lstStyle/>
                    <a:p>
                      <a:pPr marL="0" marR="0" fontAlgn="ctr">
                        <a:lnSpc>
                          <a:spcPct val="107000"/>
                        </a:lnSpc>
                        <a:spcBef>
                          <a:spcPts val="0"/>
                        </a:spcBef>
                        <a:spcAft>
                          <a:spcPts val="0"/>
                        </a:spcAft>
                        <a:tabLst>
                          <a:tab pos="419100" algn="ctr"/>
                        </a:tabLs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07000"/>
                        </a:lnSpc>
                        <a:spcBef>
                          <a:spcPts val="0"/>
                        </a:spcBef>
                        <a:spcAft>
                          <a:spcPts val="0"/>
                        </a:spcAft>
                        <a:tabLst>
                          <a:tab pos="419100" algn="ctr"/>
                        </a:tabLs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Abbreviation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Rotation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Weeks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Weeks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Weeks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26513631"/>
                  </a:ext>
                </a:extLst>
              </a:tr>
              <a:tr h="209260">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FM Essentials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Family Medicine Essentials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56348995"/>
                  </a:ext>
                </a:extLst>
              </a:tr>
              <a:tr h="209260">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 Dev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934881"/>
                  </a:ext>
                </a:extLst>
              </a:tr>
              <a:tr h="209260">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LFM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Longitudinal Family Medicine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18032144"/>
                  </a:ext>
                </a:extLst>
              </a:tr>
              <a:tr h="266069">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Adult Inpatient Medicine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2398567"/>
                  </a:ext>
                </a:extLst>
              </a:tr>
              <a:tr h="209260">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ICU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Intensive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85980271"/>
                  </a:ext>
                </a:extLst>
              </a:tr>
              <a:tr h="255282">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Cardiology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2213299"/>
                  </a:ext>
                </a:extLst>
              </a:tr>
              <a:tr h="255282">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Emergency Medicine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96671294"/>
                  </a:ext>
                </a:extLst>
              </a:tr>
              <a:tr h="371778">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Inpt Peds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Pediatrics - Inpatient (</a:t>
                      </a:r>
                      <a:r>
                        <a:rPr lang="en-US" sz="1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Randalls</a:t>
                      </a: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4523296"/>
                  </a:ext>
                </a:extLst>
              </a:tr>
              <a:tr h="396902">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PHSW Peds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Pediatrics-Inpatient/Newborn Care </a:t>
                      </a:r>
                    </a:p>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(PeaceHealth Southwest)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55476572"/>
                  </a:ext>
                </a:extLst>
              </a:tr>
              <a:tr h="371778">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Out Peds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Pediatrics - Outpatient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6781772"/>
                  </a:ext>
                </a:extLst>
              </a:tr>
              <a:tr h="255282">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MCH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Obstetrics/Maternal Child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24606267"/>
                  </a:ext>
                </a:extLst>
              </a:tr>
              <a:tr h="371778">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MCH Nights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Nights on Maternal Child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29304695"/>
                  </a:ext>
                </a:extLst>
              </a:tr>
              <a:tr h="203845">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Gyn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Gynecology and Women’s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63312555"/>
                  </a:ext>
                </a:extLst>
              </a:tr>
              <a:tr h="255282">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MSK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dirty="0">
                          <a:effectLst/>
                          <a:latin typeface="Calibri" panose="020F0502020204030204" pitchFamily="34" charset="0"/>
                          <a:ea typeface="Times New Roman" panose="02020603050405020304" pitchFamily="18" charset="0"/>
                          <a:cs typeface="Arial" panose="020B0604020202020204" pitchFamily="34" charset="0"/>
                        </a:rPr>
                        <a:t>Musculoskeletal and Sports Medicine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12463836"/>
                  </a:ext>
                </a:extLst>
              </a:tr>
              <a:tr h="255282">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Procedures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06391029"/>
                  </a:ext>
                </a:extLst>
              </a:tr>
              <a:tr h="371778">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Sub-specialties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Medical and Surgical Sub-specialties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7050747"/>
                  </a:ext>
                </a:extLst>
              </a:tr>
              <a:tr h="255282">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Surgery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General Surgery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73515521"/>
                  </a:ext>
                </a:extLst>
              </a:tr>
              <a:tr h="255282">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11" marR="9111" marT="91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41588673"/>
                  </a:ext>
                </a:extLst>
              </a:tr>
            </a:tbl>
          </a:graphicData>
        </a:graphic>
      </p:graphicFrame>
      <p:pic>
        <p:nvPicPr>
          <p:cNvPr id="2" name="Audio 1">
            <a:hlinkClick r:id="" action="ppaction://media"/>
            <a:extLst>
              <a:ext uri="{FF2B5EF4-FFF2-40B4-BE49-F238E27FC236}">
                <a16:creationId xmlns:a16="http://schemas.microsoft.com/office/drawing/2014/main" id="{D02C8E88-7ECB-4CC3-A1D4-C73EA48D2C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65605911"/>
      </p:ext>
    </p:extLst>
  </p:cSld>
  <p:clrMapOvr>
    <a:masterClrMapping/>
  </p:clrMapOvr>
  <mc:AlternateContent xmlns:mc="http://schemas.openxmlformats.org/markup-compatibility/2006">
    <mc:Choice xmlns:p14="http://schemas.microsoft.com/office/powerpoint/2010/main" Requires="p14">
      <p:transition spd="slow" p14:dur="2000" advTm="17781"/>
    </mc:Choice>
    <mc:Fallback>
      <p:transition spd="slow" advTm="1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R1 Track </a:t>
            </a:r>
            <a:br>
              <a:rPr lang="en-US" dirty="0"/>
            </a:br>
            <a:r>
              <a:rPr lang="en-US" sz="2800" i="1" dirty="0"/>
              <a:t>Twenty-Six 2-Week Blocks</a:t>
            </a:r>
          </a:p>
        </p:txBody>
      </p:sp>
      <p:graphicFrame>
        <p:nvGraphicFramePr>
          <p:cNvPr id="3" name="Table 2">
            <a:extLst>
              <a:ext uri="{FF2B5EF4-FFF2-40B4-BE49-F238E27FC236}">
                <a16:creationId xmlns:a16="http://schemas.microsoft.com/office/drawing/2014/main" id="{4B90418D-3889-481E-A374-1FF38863C14A}"/>
              </a:ext>
            </a:extLst>
          </p:cNvPr>
          <p:cNvGraphicFramePr>
            <a:graphicFrameLocks noGrp="1"/>
          </p:cNvGraphicFramePr>
          <p:nvPr>
            <p:extLst>
              <p:ext uri="{D42A27DB-BD31-4B8C-83A1-F6EECF244321}">
                <p14:modId xmlns:p14="http://schemas.microsoft.com/office/powerpoint/2010/main" val="2247440383"/>
              </p:ext>
            </p:extLst>
          </p:nvPr>
        </p:nvGraphicFramePr>
        <p:xfrm>
          <a:off x="227012" y="1752600"/>
          <a:ext cx="11582401" cy="2971800"/>
        </p:xfrm>
        <a:graphic>
          <a:graphicData uri="http://schemas.openxmlformats.org/drawingml/2006/table">
            <a:tbl>
              <a:tblPr/>
              <a:tblGrid>
                <a:gridCol w="508578">
                  <a:extLst>
                    <a:ext uri="{9D8B030D-6E8A-4147-A177-3AD203B41FA5}">
                      <a16:colId xmlns:a16="http://schemas.microsoft.com/office/drawing/2014/main" val="3706400689"/>
                    </a:ext>
                  </a:extLst>
                </a:gridCol>
                <a:gridCol w="734002">
                  <a:extLst>
                    <a:ext uri="{9D8B030D-6E8A-4147-A177-3AD203B41FA5}">
                      <a16:colId xmlns:a16="http://schemas.microsoft.com/office/drawing/2014/main" val="1364290311"/>
                    </a:ext>
                  </a:extLst>
                </a:gridCol>
                <a:gridCol w="747595">
                  <a:extLst>
                    <a:ext uri="{9D8B030D-6E8A-4147-A177-3AD203B41FA5}">
                      <a16:colId xmlns:a16="http://schemas.microsoft.com/office/drawing/2014/main" val="1186298727"/>
                    </a:ext>
                  </a:extLst>
                </a:gridCol>
                <a:gridCol w="380594">
                  <a:extLst>
                    <a:ext uri="{9D8B030D-6E8A-4147-A177-3AD203B41FA5}">
                      <a16:colId xmlns:a16="http://schemas.microsoft.com/office/drawing/2014/main" val="3483623815"/>
                    </a:ext>
                  </a:extLst>
                </a:gridCol>
                <a:gridCol w="380594">
                  <a:extLst>
                    <a:ext uri="{9D8B030D-6E8A-4147-A177-3AD203B41FA5}">
                      <a16:colId xmlns:a16="http://schemas.microsoft.com/office/drawing/2014/main" val="1026540902"/>
                    </a:ext>
                  </a:extLst>
                </a:gridCol>
                <a:gridCol w="380594">
                  <a:extLst>
                    <a:ext uri="{9D8B030D-6E8A-4147-A177-3AD203B41FA5}">
                      <a16:colId xmlns:a16="http://schemas.microsoft.com/office/drawing/2014/main" val="245893146"/>
                    </a:ext>
                  </a:extLst>
                </a:gridCol>
                <a:gridCol w="380594">
                  <a:extLst>
                    <a:ext uri="{9D8B030D-6E8A-4147-A177-3AD203B41FA5}">
                      <a16:colId xmlns:a16="http://schemas.microsoft.com/office/drawing/2014/main" val="196451143"/>
                    </a:ext>
                  </a:extLst>
                </a:gridCol>
                <a:gridCol w="380594">
                  <a:extLst>
                    <a:ext uri="{9D8B030D-6E8A-4147-A177-3AD203B41FA5}">
                      <a16:colId xmlns:a16="http://schemas.microsoft.com/office/drawing/2014/main" val="3056358345"/>
                    </a:ext>
                  </a:extLst>
                </a:gridCol>
                <a:gridCol w="380594">
                  <a:extLst>
                    <a:ext uri="{9D8B030D-6E8A-4147-A177-3AD203B41FA5}">
                      <a16:colId xmlns:a16="http://schemas.microsoft.com/office/drawing/2014/main" val="40411749"/>
                    </a:ext>
                  </a:extLst>
                </a:gridCol>
                <a:gridCol w="380594">
                  <a:extLst>
                    <a:ext uri="{9D8B030D-6E8A-4147-A177-3AD203B41FA5}">
                      <a16:colId xmlns:a16="http://schemas.microsoft.com/office/drawing/2014/main" val="2488643690"/>
                    </a:ext>
                  </a:extLst>
                </a:gridCol>
                <a:gridCol w="445043">
                  <a:extLst>
                    <a:ext uri="{9D8B030D-6E8A-4147-A177-3AD203B41FA5}">
                      <a16:colId xmlns:a16="http://schemas.microsoft.com/office/drawing/2014/main" val="1770396626"/>
                    </a:ext>
                  </a:extLst>
                </a:gridCol>
                <a:gridCol w="443424">
                  <a:extLst>
                    <a:ext uri="{9D8B030D-6E8A-4147-A177-3AD203B41FA5}">
                      <a16:colId xmlns:a16="http://schemas.microsoft.com/office/drawing/2014/main" val="811675620"/>
                    </a:ext>
                  </a:extLst>
                </a:gridCol>
                <a:gridCol w="369520">
                  <a:extLst>
                    <a:ext uri="{9D8B030D-6E8A-4147-A177-3AD203B41FA5}">
                      <a16:colId xmlns:a16="http://schemas.microsoft.com/office/drawing/2014/main" val="1843534425"/>
                    </a:ext>
                  </a:extLst>
                </a:gridCol>
                <a:gridCol w="369520">
                  <a:extLst>
                    <a:ext uri="{9D8B030D-6E8A-4147-A177-3AD203B41FA5}">
                      <a16:colId xmlns:a16="http://schemas.microsoft.com/office/drawing/2014/main" val="2640068258"/>
                    </a:ext>
                  </a:extLst>
                </a:gridCol>
                <a:gridCol w="443424">
                  <a:extLst>
                    <a:ext uri="{9D8B030D-6E8A-4147-A177-3AD203B41FA5}">
                      <a16:colId xmlns:a16="http://schemas.microsoft.com/office/drawing/2014/main" val="2173612905"/>
                    </a:ext>
                  </a:extLst>
                </a:gridCol>
                <a:gridCol w="369520">
                  <a:extLst>
                    <a:ext uri="{9D8B030D-6E8A-4147-A177-3AD203B41FA5}">
                      <a16:colId xmlns:a16="http://schemas.microsoft.com/office/drawing/2014/main" val="2089154740"/>
                    </a:ext>
                  </a:extLst>
                </a:gridCol>
                <a:gridCol w="443424">
                  <a:extLst>
                    <a:ext uri="{9D8B030D-6E8A-4147-A177-3AD203B41FA5}">
                      <a16:colId xmlns:a16="http://schemas.microsoft.com/office/drawing/2014/main" val="4010341777"/>
                    </a:ext>
                  </a:extLst>
                </a:gridCol>
                <a:gridCol w="462792">
                  <a:extLst>
                    <a:ext uri="{9D8B030D-6E8A-4147-A177-3AD203B41FA5}">
                      <a16:colId xmlns:a16="http://schemas.microsoft.com/office/drawing/2014/main" val="3657599780"/>
                    </a:ext>
                  </a:extLst>
                </a:gridCol>
                <a:gridCol w="457200">
                  <a:extLst>
                    <a:ext uri="{9D8B030D-6E8A-4147-A177-3AD203B41FA5}">
                      <a16:colId xmlns:a16="http://schemas.microsoft.com/office/drawing/2014/main" val="905849355"/>
                    </a:ext>
                  </a:extLst>
                </a:gridCol>
                <a:gridCol w="460043">
                  <a:extLst>
                    <a:ext uri="{9D8B030D-6E8A-4147-A177-3AD203B41FA5}">
                      <a16:colId xmlns:a16="http://schemas.microsoft.com/office/drawing/2014/main" val="1210289282"/>
                    </a:ext>
                  </a:extLst>
                </a:gridCol>
                <a:gridCol w="380594">
                  <a:extLst>
                    <a:ext uri="{9D8B030D-6E8A-4147-A177-3AD203B41FA5}">
                      <a16:colId xmlns:a16="http://schemas.microsoft.com/office/drawing/2014/main" val="2286367730"/>
                    </a:ext>
                  </a:extLst>
                </a:gridCol>
                <a:gridCol w="380594">
                  <a:extLst>
                    <a:ext uri="{9D8B030D-6E8A-4147-A177-3AD203B41FA5}">
                      <a16:colId xmlns:a16="http://schemas.microsoft.com/office/drawing/2014/main" val="745000855"/>
                    </a:ext>
                  </a:extLst>
                </a:gridCol>
                <a:gridCol w="380594">
                  <a:extLst>
                    <a:ext uri="{9D8B030D-6E8A-4147-A177-3AD203B41FA5}">
                      <a16:colId xmlns:a16="http://schemas.microsoft.com/office/drawing/2014/main" val="1293352952"/>
                    </a:ext>
                  </a:extLst>
                </a:gridCol>
                <a:gridCol w="380594">
                  <a:extLst>
                    <a:ext uri="{9D8B030D-6E8A-4147-A177-3AD203B41FA5}">
                      <a16:colId xmlns:a16="http://schemas.microsoft.com/office/drawing/2014/main" val="1210557660"/>
                    </a:ext>
                  </a:extLst>
                </a:gridCol>
                <a:gridCol w="380594">
                  <a:extLst>
                    <a:ext uri="{9D8B030D-6E8A-4147-A177-3AD203B41FA5}">
                      <a16:colId xmlns:a16="http://schemas.microsoft.com/office/drawing/2014/main" val="1421292786"/>
                    </a:ext>
                  </a:extLst>
                </a:gridCol>
                <a:gridCol w="380594">
                  <a:extLst>
                    <a:ext uri="{9D8B030D-6E8A-4147-A177-3AD203B41FA5}">
                      <a16:colId xmlns:a16="http://schemas.microsoft.com/office/drawing/2014/main" val="24062292"/>
                    </a:ext>
                  </a:extLst>
                </a:gridCol>
                <a:gridCol w="380594">
                  <a:extLst>
                    <a:ext uri="{9D8B030D-6E8A-4147-A177-3AD203B41FA5}">
                      <a16:colId xmlns:a16="http://schemas.microsoft.com/office/drawing/2014/main" val="3373084248"/>
                    </a:ext>
                  </a:extLst>
                </a:gridCol>
              </a:tblGrid>
              <a:tr h="465658">
                <a:tc rowSpan="2">
                  <a:txBody>
                    <a:bodyPr/>
                    <a:lstStyle/>
                    <a:p>
                      <a:pPr algn="ctr" fontAlgn="b"/>
                      <a:r>
                        <a:rPr lang="en-US" sz="1050" b="1" i="0" u="none" strike="noStrike" dirty="0">
                          <a:solidFill>
                            <a:srgbClr val="000000"/>
                          </a:solidFill>
                          <a:effectLst/>
                          <a:latin typeface="Calibri" panose="020F0502020204030204" pitchFamily="34" charset="0"/>
                        </a:rPr>
                        <a:t>Resident</a:t>
                      </a:r>
                    </a:p>
                  </a:txBody>
                  <a:tcPr marL="5014" marR="5014" marT="50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en-US" sz="1100" b="1" i="0" u="none" strike="noStrike" dirty="0">
                          <a:solidFill>
                            <a:srgbClr val="000000"/>
                          </a:solidFill>
                          <a:effectLst/>
                          <a:latin typeface="Calibri" panose="020F0502020204030204" pitchFamily="34" charset="0"/>
                        </a:rPr>
                        <a:t>R-1</a:t>
                      </a:r>
                    </a:p>
                  </a:txBody>
                  <a:tcPr marL="5014" marR="5014" marT="50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7360262"/>
                  </a:ext>
                </a:extLst>
              </a:tr>
              <a:tr h="968670">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Block 1 </a:t>
                      </a:r>
                      <a:br>
                        <a:rPr lang="en-US" sz="1000" b="1" i="0" u="none" strike="noStrike" dirty="0">
                          <a:solidFill>
                            <a:srgbClr val="000000"/>
                          </a:solidFill>
                          <a:effectLst/>
                          <a:latin typeface="Calibri" panose="020F0502020204030204" pitchFamily="34" charset="0"/>
                        </a:rPr>
                      </a:b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7/1-7/15</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dirty="0">
                          <a:solidFill>
                            <a:srgbClr val="000000"/>
                          </a:solidFill>
                          <a:effectLst/>
                          <a:latin typeface="Calibri" panose="020F0502020204030204" pitchFamily="34" charset="0"/>
                        </a:rPr>
                        <a:t>Block 2</a:t>
                      </a: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 </a:t>
                      </a: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7/16-7/29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7/30-8/12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8/13-8/26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8/27-9/9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9/10-9/23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7</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9/24-10/7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8</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10/8-10/21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9</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10/22-11/4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10</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11/5-11/18</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11</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11/19-12/2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12</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12/3-12/16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12/17-12/30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12/31-1/13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1/14-1/27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1/28-2/10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17</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2/11-2/24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18</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2/25-3/10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19</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3/11-3/24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20</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3/25-4/7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21</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4/8-4/21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22</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4/22-5/5</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5/6-5/19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5/20-6/2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6/3-6/16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6/17-6/30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24528189"/>
                  </a:ext>
                </a:extLst>
              </a:tr>
              <a:tr h="775472">
                <a:tc>
                  <a:txBody>
                    <a:bodyPr/>
                    <a:lstStyle/>
                    <a:p>
                      <a:pPr algn="ctr" fontAlgn="b"/>
                      <a:r>
                        <a:rPr lang="en-US" sz="1100" b="1" i="0" u="none" strike="noStrike" dirty="0">
                          <a:solidFill>
                            <a:srgbClr val="000000"/>
                          </a:solidFill>
                          <a:effectLst/>
                          <a:latin typeface="Calibri" panose="020F0502020204030204" pitchFamily="34" charset="0"/>
                        </a:rPr>
                        <a:t>A</a:t>
                      </a:r>
                    </a:p>
                  </a:txBody>
                  <a:tcPr marL="5014" marR="5014" marT="50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FM Essentials</a:t>
                      </a:r>
                    </a:p>
                  </a:txBody>
                  <a:tcPr marL="5014" marR="5014" marT="5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CFF"/>
                    </a:solidFill>
                  </a:tcPr>
                </a:tc>
                <a:tc>
                  <a:txBody>
                    <a:bodyPr/>
                    <a:lstStyle/>
                    <a:p>
                      <a:pPr algn="ctr" fontAlgn="ctr"/>
                      <a:r>
                        <a:rPr lang="en-US" sz="1000" b="0" i="0" u="none" strike="noStrike" dirty="0">
                          <a:solidFill>
                            <a:srgbClr val="000000"/>
                          </a:solidFill>
                          <a:effectLst/>
                          <a:latin typeface="Calibri" panose="020F0502020204030204" pitchFamily="34" charset="0"/>
                        </a:rPr>
                        <a:t>MSK</a:t>
                      </a:r>
                    </a:p>
                  </a:txBody>
                  <a:tcPr marL="5014" marR="5014" marT="5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In-Pt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000" b="0" i="0" u="none" strike="noStrike" dirty="0">
                          <a:solidFill>
                            <a:srgbClr val="000000"/>
                          </a:solidFill>
                          <a:effectLst/>
                          <a:latin typeface="Calibri" panose="020F0502020204030204" pitchFamily="34" charset="0"/>
                        </a:rPr>
                        <a:t>Surg</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Subspec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MSK</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0" i="0" u="none" strike="noStrike" dirty="0">
                          <a:solidFill>
                            <a:srgbClr val="000000"/>
                          </a:solidFill>
                          <a:effectLst/>
                          <a:latin typeface="Calibri" panose="020F0502020204030204" pitchFamily="34" charset="0"/>
                        </a:rPr>
                        <a:t>In Pt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000" b="1" i="0" u="none" strike="noStrike" dirty="0">
                          <a:solidFill>
                            <a:srgbClr val="000000"/>
                          </a:solidFill>
                          <a:effectLst/>
                          <a:latin typeface="Calibri" panose="020F0502020204030204" pitchFamily="34" charset="0"/>
                        </a:rPr>
                        <a:t>FM</a:t>
                      </a:r>
                    </a:p>
                    <a:p>
                      <a:pPr algn="ctr" fontAlgn="ctr"/>
                      <a:r>
                        <a:rPr lang="en-US" sz="1000" b="1" i="0" u="none" strike="noStrike" dirty="0">
                          <a:solidFill>
                            <a:srgbClr val="000000"/>
                          </a:solidFill>
                          <a:effectLst/>
                          <a:latin typeface="Calibri" panose="020F0502020204030204" pitchFamily="34" charset="0"/>
                        </a:rPr>
                        <a:t>Essent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CFF"/>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Surg</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000" b="0" i="0" u="none" strike="noStrike" dirty="0">
                          <a:solidFill>
                            <a:srgbClr val="000000"/>
                          </a:solidFill>
                          <a:effectLst/>
                          <a:latin typeface="Calibri" panose="020F0502020204030204" pitchFamily="34" charset="0"/>
                        </a:rPr>
                        <a:t>In-Pt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065368826"/>
                  </a:ext>
                </a:extLst>
              </a:tr>
              <a:tr h="762000">
                <a:tc>
                  <a:txBody>
                    <a:bodyPr/>
                    <a:lstStyle/>
                    <a:p>
                      <a:pPr algn="ctr" fontAlgn="b"/>
                      <a:r>
                        <a:rPr lang="en-US" sz="1100" b="1" i="0" u="none" strike="noStrike" dirty="0">
                          <a:solidFill>
                            <a:srgbClr val="000000"/>
                          </a:solidFill>
                          <a:effectLst/>
                          <a:latin typeface="Calibri" panose="020F0502020204030204" pitchFamily="34" charset="0"/>
                        </a:rPr>
                        <a:t>B</a:t>
                      </a:r>
                    </a:p>
                  </a:txBody>
                  <a:tcPr marL="5014" marR="5014" marT="50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FM Essentials</a:t>
                      </a:r>
                    </a:p>
                  </a:txBody>
                  <a:tcPr marL="5014" marR="5014" marT="5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CFF"/>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MSK</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Surg</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000" b="0" i="0" u="none" strike="noStrike" dirty="0">
                          <a:solidFill>
                            <a:srgbClr val="000000"/>
                          </a:solidFill>
                          <a:effectLst/>
                          <a:latin typeface="Calibri" panose="020F0502020204030204" pitchFamily="34" charset="0"/>
                        </a:rPr>
                        <a:t>In-Pt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Subspec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MSK</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1" i="0" u="none" strike="noStrike" dirty="0">
                          <a:solidFill>
                            <a:srgbClr val="000000"/>
                          </a:solidFill>
                          <a:effectLst/>
                          <a:latin typeface="Calibri" panose="020F0502020204030204" pitchFamily="34" charset="0"/>
                        </a:rPr>
                        <a:t>FM Essent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CFF"/>
                    </a:solidFill>
                  </a:tcPr>
                </a:tc>
                <a:tc>
                  <a:txBody>
                    <a:bodyPr/>
                    <a:lstStyle/>
                    <a:p>
                      <a:pPr algn="ctr" fontAlgn="ctr"/>
                      <a:r>
                        <a:rPr lang="en-US" sz="1000" b="0" i="0" u="none" strike="noStrike" dirty="0">
                          <a:solidFill>
                            <a:srgbClr val="000000"/>
                          </a:solidFill>
                          <a:effectLst/>
                          <a:latin typeface="Calibri" panose="020F0502020204030204" pitchFamily="34" charset="0"/>
                        </a:rPr>
                        <a:t>In-Pt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Med </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Surg</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000" b="0" i="0" u="none" strike="noStrike" dirty="0">
                          <a:solidFill>
                            <a:srgbClr val="000000"/>
                          </a:solidFill>
                          <a:effectLst/>
                          <a:latin typeface="Calibri" panose="020F0502020204030204" pitchFamily="34" charset="0"/>
                        </a:rPr>
                        <a:t>In-Pt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96148082"/>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8E004177-1643-4E67-9D1A-E025926EA609}"/>
                  </a:ext>
                </a:extLst>
              </p14:cNvPr>
              <p14:cNvContentPartPr/>
              <p14:nvPr>
                <p:extLst>
                  <p:ext uri="{42D2F446-02D8-4167-A562-619A0277C38B}">
                    <p15:isNarration xmlns:p15="http://schemas.microsoft.com/office/powerpoint/2012/main" val="1"/>
                  </p:ext>
                </p:extLst>
              </p14:nvPr>
            </p14:nvContentPartPr>
            <p14:xfrm>
              <a:off x="239400" y="1810440"/>
              <a:ext cx="4138560" cy="2025720"/>
            </p14:xfrm>
          </p:contentPart>
        </mc:Choice>
        <mc:Fallback>
          <p:pic>
            <p:nvPicPr>
              <p:cNvPr id="5" name="Ink 4">
                <a:extLst>
                  <a:ext uri="{FF2B5EF4-FFF2-40B4-BE49-F238E27FC236}">
                    <a16:creationId xmlns:a16="http://schemas.microsoft.com/office/drawing/2014/main" id="{8E004177-1643-4E67-9D1A-E025926EA609}"/>
                  </a:ext>
                </a:extLst>
              </p:cNvPr>
              <p:cNvPicPr>
                <a:picLocks noGrp="1" noRot="1" noChangeAspect="1" noMove="1" noResize="1" noEditPoints="1" noAdjustHandles="1" noChangeArrowheads="1" noChangeShapeType="1"/>
              </p:cNvPicPr>
              <p:nvPr/>
            </p:nvPicPr>
            <p:blipFill>
              <a:blip r:embed="rId6"/>
              <a:stretch>
                <a:fillRect/>
              </a:stretch>
            </p:blipFill>
            <p:spPr>
              <a:xfrm>
                <a:off x="230040" y="1801080"/>
                <a:ext cx="4157280" cy="2044440"/>
              </a:xfrm>
              <a:prstGeom prst="rect">
                <a:avLst/>
              </a:prstGeom>
            </p:spPr>
          </p:pic>
        </mc:Fallback>
      </mc:AlternateContent>
      <p:pic>
        <p:nvPicPr>
          <p:cNvPr id="6" name="Audio 5">
            <a:hlinkClick r:id="" action="ppaction://media"/>
            <a:extLst>
              <a:ext uri="{FF2B5EF4-FFF2-40B4-BE49-F238E27FC236}">
                <a16:creationId xmlns:a16="http://schemas.microsoft.com/office/drawing/2014/main" id="{1C18BDB4-4C29-4E42-8595-A38B0925EA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23730991"/>
      </p:ext>
    </p:extLst>
  </p:cSld>
  <p:clrMapOvr>
    <a:masterClrMapping/>
  </p:clrMapOvr>
  <mc:AlternateContent xmlns:mc="http://schemas.openxmlformats.org/markup-compatibility/2006">
    <mc:Choice xmlns:p14="http://schemas.microsoft.com/office/powerpoint/2010/main" Requires="p14">
      <p:transition spd="slow" p14:dur="2000" advTm="156097"/>
    </mc:Choice>
    <mc:Fallback>
      <p:transition spd="slow" advTm="15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R2 Track</a:t>
            </a:r>
            <a:br>
              <a:rPr lang="en-US" dirty="0"/>
            </a:br>
            <a:r>
              <a:rPr lang="en-US" sz="2800" i="1" dirty="0"/>
              <a:t>Twenty-Six 2-Week Blocks</a:t>
            </a:r>
          </a:p>
        </p:txBody>
      </p:sp>
      <p:graphicFrame>
        <p:nvGraphicFramePr>
          <p:cNvPr id="4" name="Table 3">
            <a:extLst>
              <a:ext uri="{FF2B5EF4-FFF2-40B4-BE49-F238E27FC236}">
                <a16:creationId xmlns:a16="http://schemas.microsoft.com/office/drawing/2014/main" id="{A6B8E885-D9E5-4C87-B313-230FB45EC5F9}"/>
              </a:ext>
            </a:extLst>
          </p:cNvPr>
          <p:cNvGraphicFramePr>
            <a:graphicFrameLocks noGrp="1"/>
          </p:cNvGraphicFramePr>
          <p:nvPr>
            <p:extLst>
              <p:ext uri="{D42A27DB-BD31-4B8C-83A1-F6EECF244321}">
                <p14:modId xmlns:p14="http://schemas.microsoft.com/office/powerpoint/2010/main" val="801505350"/>
              </p:ext>
            </p:extLst>
          </p:nvPr>
        </p:nvGraphicFramePr>
        <p:xfrm>
          <a:off x="74612" y="1752600"/>
          <a:ext cx="12047076" cy="2590800"/>
        </p:xfrm>
        <a:graphic>
          <a:graphicData uri="http://schemas.openxmlformats.org/drawingml/2006/table">
            <a:tbl>
              <a:tblPr/>
              <a:tblGrid>
                <a:gridCol w="457200">
                  <a:extLst>
                    <a:ext uri="{9D8B030D-6E8A-4147-A177-3AD203B41FA5}">
                      <a16:colId xmlns:a16="http://schemas.microsoft.com/office/drawing/2014/main" val="2312651588"/>
                    </a:ext>
                  </a:extLst>
                </a:gridCol>
                <a:gridCol w="609600">
                  <a:extLst>
                    <a:ext uri="{9D8B030D-6E8A-4147-A177-3AD203B41FA5}">
                      <a16:colId xmlns:a16="http://schemas.microsoft.com/office/drawing/2014/main" val="1301805096"/>
                    </a:ext>
                  </a:extLst>
                </a:gridCol>
                <a:gridCol w="838200">
                  <a:extLst>
                    <a:ext uri="{9D8B030D-6E8A-4147-A177-3AD203B41FA5}">
                      <a16:colId xmlns:a16="http://schemas.microsoft.com/office/drawing/2014/main" val="1219483188"/>
                    </a:ext>
                  </a:extLst>
                </a:gridCol>
                <a:gridCol w="533400">
                  <a:extLst>
                    <a:ext uri="{9D8B030D-6E8A-4147-A177-3AD203B41FA5}">
                      <a16:colId xmlns:a16="http://schemas.microsoft.com/office/drawing/2014/main" val="2801889276"/>
                    </a:ext>
                  </a:extLst>
                </a:gridCol>
                <a:gridCol w="534019">
                  <a:extLst>
                    <a:ext uri="{9D8B030D-6E8A-4147-A177-3AD203B41FA5}">
                      <a16:colId xmlns:a16="http://schemas.microsoft.com/office/drawing/2014/main" val="2311975460"/>
                    </a:ext>
                  </a:extLst>
                </a:gridCol>
                <a:gridCol w="402603">
                  <a:extLst>
                    <a:ext uri="{9D8B030D-6E8A-4147-A177-3AD203B41FA5}">
                      <a16:colId xmlns:a16="http://schemas.microsoft.com/office/drawing/2014/main" val="4290519536"/>
                    </a:ext>
                  </a:extLst>
                </a:gridCol>
                <a:gridCol w="402603">
                  <a:extLst>
                    <a:ext uri="{9D8B030D-6E8A-4147-A177-3AD203B41FA5}">
                      <a16:colId xmlns:a16="http://schemas.microsoft.com/office/drawing/2014/main" val="636718032"/>
                    </a:ext>
                  </a:extLst>
                </a:gridCol>
                <a:gridCol w="402603">
                  <a:extLst>
                    <a:ext uri="{9D8B030D-6E8A-4147-A177-3AD203B41FA5}">
                      <a16:colId xmlns:a16="http://schemas.microsoft.com/office/drawing/2014/main" val="2442119861"/>
                    </a:ext>
                  </a:extLst>
                </a:gridCol>
                <a:gridCol w="402603">
                  <a:extLst>
                    <a:ext uri="{9D8B030D-6E8A-4147-A177-3AD203B41FA5}">
                      <a16:colId xmlns:a16="http://schemas.microsoft.com/office/drawing/2014/main" val="2824094618"/>
                    </a:ext>
                  </a:extLst>
                </a:gridCol>
                <a:gridCol w="402603">
                  <a:extLst>
                    <a:ext uri="{9D8B030D-6E8A-4147-A177-3AD203B41FA5}">
                      <a16:colId xmlns:a16="http://schemas.microsoft.com/office/drawing/2014/main" val="2369070679"/>
                    </a:ext>
                  </a:extLst>
                </a:gridCol>
                <a:gridCol w="402603">
                  <a:extLst>
                    <a:ext uri="{9D8B030D-6E8A-4147-A177-3AD203B41FA5}">
                      <a16:colId xmlns:a16="http://schemas.microsoft.com/office/drawing/2014/main" val="3074249187"/>
                    </a:ext>
                  </a:extLst>
                </a:gridCol>
                <a:gridCol w="402603">
                  <a:extLst>
                    <a:ext uri="{9D8B030D-6E8A-4147-A177-3AD203B41FA5}">
                      <a16:colId xmlns:a16="http://schemas.microsoft.com/office/drawing/2014/main" val="1659578118"/>
                    </a:ext>
                  </a:extLst>
                </a:gridCol>
                <a:gridCol w="431361">
                  <a:extLst>
                    <a:ext uri="{9D8B030D-6E8A-4147-A177-3AD203B41FA5}">
                      <a16:colId xmlns:a16="http://schemas.microsoft.com/office/drawing/2014/main" val="3767122583"/>
                    </a:ext>
                  </a:extLst>
                </a:gridCol>
                <a:gridCol w="431361">
                  <a:extLst>
                    <a:ext uri="{9D8B030D-6E8A-4147-A177-3AD203B41FA5}">
                      <a16:colId xmlns:a16="http://schemas.microsoft.com/office/drawing/2014/main" val="2873393228"/>
                    </a:ext>
                  </a:extLst>
                </a:gridCol>
                <a:gridCol w="402603">
                  <a:extLst>
                    <a:ext uri="{9D8B030D-6E8A-4147-A177-3AD203B41FA5}">
                      <a16:colId xmlns:a16="http://schemas.microsoft.com/office/drawing/2014/main" val="3748306322"/>
                    </a:ext>
                  </a:extLst>
                </a:gridCol>
                <a:gridCol w="402603">
                  <a:extLst>
                    <a:ext uri="{9D8B030D-6E8A-4147-A177-3AD203B41FA5}">
                      <a16:colId xmlns:a16="http://schemas.microsoft.com/office/drawing/2014/main" val="2216005528"/>
                    </a:ext>
                  </a:extLst>
                </a:gridCol>
                <a:gridCol w="402603">
                  <a:extLst>
                    <a:ext uri="{9D8B030D-6E8A-4147-A177-3AD203B41FA5}">
                      <a16:colId xmlns:a16="http://schemas.microsoft.com/office/drawing/2014/main" val="1169429263"/>
                    </a:ext>
                  </a:extLst>
                </a:gridCol>
                <a:gridCol w="402603">
                  <a:extLst>
                    <a:ext uri="{9D8B030D-6E8A-4147-A177-3AD203B41FA5}">
                      <a16:colId xmlns:a16="http://schemas.microsoft.com/office/drawing/2014/main" val="3987323888"/>
                    </a:ext>
                  </a:extLst>
                </a:gridCol>
                <a:gridCol w="402603">
                  <a:extLst>
                    <a:ext uri="{9D8B030D-6E8A-4147-A177-3AD203B41FA5}">
                      <a16:colId xmlns:a16="http://schemas.microsoft.com/office/drawing/2014/main" val="311237529"/>
                    </a:ext>
                  </a:extLst>
                </a:gridCol>
                <a:gridCol w="402603">
                  <a:extLst>
                    <a:ext uri="{9D8B030D-6E8A-4147-A177-3AD203B41FA5}">
                      <a16:colId xmlns:a16="http://schemas.microsoft.com/office/drawing/2014/main" val="3981389285"/>
                    </a:ext>
                  </a:extLst>
                </a:gridCol>
                <a:gridCol w="562478">
                  <a:extLst>
                    <a:ext uri="{9D8B030D-6E8A-4147-A177-3AD203B41FA5}">
                      <a16:colId xmlns:a16="http://schemas.microsoft.com/office/drawing/2014/main" val="4168139688"/>
                    </a:ext>
                  </a:extLst>
                </a:gridCol>
                <a:gridCol w="402603">
                  <a:extLst>
                    <a:ext uri="{9D8B030D-6E8A-4147-A177-3AD203B41FA5}">
                      <a16:colId xmlns:a16="http://schemas.microsoft.com/office/drawing/2014/main" val="3099925529"/>
                    </a:ext>
                  </a:extLst>
                </a:gridCol>
                <a:gridCol w="402603">
                  <a:extLst>
                    <a:ext uri="{9D8B030D-6E8A-4147-A177-3AD203B41FA5}">
                      <a16:colId xmlns:a16="http://schemas.microsoft.com/office/drawing/2014/main" val="4083577923"/>
                    </a:ext>
                  </a:extLst>
                </a:gridCol>
                <a:gridCol w="402603">
                  <a:extLst>
                    <a:ext uri="{9D8B030D-6E8A-4147-A177-3AD203B41FA5}">
                      <a16:colId xmlns:a16="http://schemas.microsoft.com/office/drawing/2014/main" val="2365269338"/>
                    </a:ext>
                  </a:extLst>
                </a:gridCol>
                <a:gridCol w="402603">
                  <a:extLst>
                    <a:ext uri="{9D8B030D-6E8A-4147-A177-3AD203B41FA5}">
                      <a16:colId xmlns:a16="http://schemas.microsoft.com/office/drawing/2014/main" val="1234880956"/>
                    </a:ext>
                  </a:extLst>
                </a:gridCol>
                <a:gridCol w="402603">
                  <a:extLst>
                    <a:ext uri="{9D8B030D-6E8A-4147-A177-3AD203B41FA5}">
                      <a16:colId xmlns:a16="http://schemas.microsoft.com/office/drawing/2014/main" val="3997687496"/>
                    </a:ext>
                  </a:extLst>
                </a:gridCol>
                <a:gridCol w="402603">
                  <a:extLst>
                    <a:ext uri="{9D8B030D-6E8A-4147-A177-3AD203B41FA5}">
                      <a16:colId xmlns:a16="http://schemas.microsoft.com/office/drawing/2014/main" val="1563847498"/>
                    </a:ext>
                  </a:extLst>
                </a:gridCol>
              </a:tblGrid>
              <a:tr h="361228">
                <a:tc rowSpan="2">
                  <a:txBody>
                    <a:bodyPr/>
                    <a:lstStyle/>
                    <a:p>
                      <a:pPr algn="ctr" fontAlgn="b"/>
                      <a:r>
                        <a:rPr lang="en-US" sz="900" b="1" i="0" u="none" strike="noStrike" dirty="0">
                          <a:solidFill>
                            <a:srgbClr val="000000"/>
                          </a:solidFill>
                          <a:effectLst/>
                          <a:latin typeface="Calibri" panose="020F0502020204030204" pitchFamily="34" charset="0"/>
                        </a:rPr>
                        <a:t>Resident</a:t>
                      </a:r>
                    </a:p>
                  </a:txBody>
                  <a:tcPr marL="5014" marR="5014" marT="50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en-US" sz="1100" b="1" i="0" u="none" strike="noStrike" dirty="0">
                          <a:solidFill>
                            <a:srgbClr val="000000"/>
                          </a:solidFill>
                          <a:effectLst/>
                          <a:latin typeface="Calibri" panose="020F0502020204030204" pitchFamily="34" charset="0"/>
                        </a:rPr>
                        <a:t>R-2</a:t>
                      </a:r>
                    </a:p>
                  </a:txBody>
                  <a:tcPr marL="5014" marR="5014" marT="50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3611472"/>
                  </a:ext>
                </a:extLst>
              </a:tr>
              <a:tr h="553172">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Block </a:t>
                      </a:r>
                    </a:p>
                    <a:p>
                      <a:pPr algn="ctr" fontAlgn="ctr"/>
                      <a:r>
                        <a:rPr lang="en-US" sz="1000" b="1" i="0" u="none" strike="noStrike" dirty="0">
                          <a:solidFill>
                            <a:srgbClr val="000000"/>
                          </a:solidFill>
                          <a:effectLst/>
                          <a:latin typeface="Calibri" panose="020F0502020204030204" pitchFamily="34" charset="0"/>
                        </a:rPr>
                        <a:t>1 </a:t>
                      </a:r>
                      <a:br>
                        <a:rPr lang="en-US" sz="1000" b="1" i="0" u="none" strike="noStrike" dirty="0">
                          <a:solidFill>
                            <a:srgbClr val="000000"/>
                          </a:solidFill>
                          <a:effectLst/>
                          <a:latin typeface="Calibri" panose="020F0502020204030204" pitchFamily="34" charset="0"/>
                        </a:rPr>
                      </a:b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7/1-7/15</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dirty="0">
                          <a:solidFill>
                            <a:srgbClr val="000000"/>
                          </a:solidFill>
                          <a:effectLst/>
                          <a:latin typeface="Calibri" panose="020F0502020204030204" pitchFamily="34" charset="0"/>
                        </a:rPr>
                        <a:t>Block </a:t>
                      </a:r>
                    </a:p>
                    <a:p>
                      <a:pPr algn="ctr" fontAlgn="ctr"/>
                      <a:r>
                        <a:rPr lang="en-US" sz="1000" b="1" i="0" u="none" strike="noStrike" dirty="0">
                          <a:solidFill>
                            <a:srgbClr val="000000"/>
                          </a:solidFill>
                          <a:effectLst/>
                          <a:latin typeface="Calibri" panose="020F0502020204030204" pitchFamily="34" charset="0"/>
                        </a:rPr>
                        <a:t>2</a:t>
                      </a: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 </a:t>
                      </a: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7/16-7/29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7/30-8/12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8/13-8/26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8/27-9/9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9/10-9/23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7</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9/24-10/7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8</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10/8-10/21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9</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10/22-11/4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10</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11/5-11/18</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11</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11/19-12/2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12</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12/3-12/16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12/17-12/30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12/31-1/13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1/14-1/27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1/28-2/10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17</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2/11-2/24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18</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2/25-3/10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19</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3/11-3/24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20</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3/25-4/7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21</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4/8-4/21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22</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4/22-5/5</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5/6-5/19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5/20-6/2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6/3-6/16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6/17-6/30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78491038"/>
                  </a:ext>
                </a:extLst>
              </a:tr>
              <a:tr h="776758">
                <a:tc>
                  <a:txBody>
                    <a:bodyPr/>
                    <a:lstStyle/>
                    <a:p>
                      <a:pPr algn="ctr" fontAlgn="b"/>
                      <a:r>
                        <a:rPr lang="en-US" sz="1200" b="1" i="0" u="none" strike="noStrike" dirty="0">
                          <a:solidFill>
                            <a:srgbClr val="000000"/>
                          </a:solidFill>
                          <a:effectLst/>
                          <a:latin typeface="Calibri" panose="020F0502020204030204" pitchFamily="34" charset="0"/>
                        </a:rPr>
                        <a:t>A</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Calibri" panose="020F0502020204030204" pitchFamily="34" charset="0"/>
                        </a:rPr>
                        <a:t>ER</a:t>
                      </a:r>
                    </a:p>
                  </a:txBody>
                  <a:tcPr marL="5014" marR="5014" marT="50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92A1"/>
                    </a:solidFill>
                  </a:tcPr>
                </a:tc>
                <a:tc>
                  <a:txBody>
                    <a:bodyPr/>
                    <a:lstStyle/>
                    <a:p>
                      <a:pPr algn="ctr" fontAlgn="ctr"/>
                      <a:r>
                        <a:rPr lang="en-US" sz="1050" b="0" i="0" u="none" strike="noStrike" dirty="0">
                          <a:solidFill>
                            <a:srgbClr val="000000"/>
                          </a:solidFill>
                          <a:effectLst/>
                          <a:latin typeface="Calibri" panose="020F0502020204030204" pitchFamily="34" charset="0"/>
                        </a:rPr>
                        <a:t>Prof Dev</a:t>
                      </a:r>
                    </a:p>
                  </a:txBody>
                  <a:tcPr marL="5014" marR="5014" marT="5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CFF"/>
                    </a:solidFill>
                  </a:tcPr>
                </a:tc>
                <a:tc>
                  <a:txBody>
                    <a:bodyPr/>
                    <a:lstStyle/>
                    <a:p>
                      <a:pPr algn="ctr" fontAlgn="ctr"/>
                      <a:r>
                        <a:rPr lang="en-US" sz="1050" b="0" i="0" u="none" strike="noStrike" dirty="0">
                          <a:solidFill>
                            <a:srgbClr val="000000"/>
                          </a:solidFill>
                          <a:effectLst/>
                          <a:latin typeface="Calibri" panose="020F0502020204030204" pitchFamily="34" charset="0"/>
                        </a:rPr>
                        <a:t>Med</a:t>
                      </a:r>
                    </a:p>
                  </a:txBody>
                  <a:tcPr marL="5014" marR="5014" marT="50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50" b="0" i="0" u="none" strike="noStrike" dirty="0">
                          <a:solidFill>
                            <a:srgbClr val="000000"/>
                          </a:solidFill>
                          <a:effectLst/>
                          <a:latin typeface="Calibri" panose="020F0502020204030204" pitchFamily="34" charset="0"/>
                        </a:rPr>
                        <a:t>ICU</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1D3"/>
                    </a:solidFill>
                  </a:tcPr>
                </a:tc>
                <a:tc>
                  <a:txBody>
                    <a:bodyPr/>
                    <a:lstStyle/>
                    <a:p>
                      <a:pPr algn="ctr" fontAlgn="ctr"/>
                      <a:r>
                        <a:rPr lang="en-US" sz="1050" b="0" i="0" u="none" strike="noStrike" dirty="0">
                          <a:solidFill>
                            <a:srgbClr val="000000"/>
                          </a:solidFill>
                          <a:effectLst/>
                          <a:latin typeface="Calibri" panose="020F0502020204030204" pitchFamily="34" charset="0"/>
                        </a:rPr>
                        <a:t>PHSW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05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5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5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Calibri" panose="020F0502020204030204" pitchFamily="34" charset="0"/>
                        </a:rPr>
                        <a:t>Gyn</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50" b="0" i="0" u="none" strike="noStrike" dirty="0">
                          <a:solidFill>
                            <a:srgbClr val="000000"/>
                          </a:solidFill>
                          <a:effectLst/>
                          <a:latin typeface="Calibri" panose="020F0502020204030204" pitchFamily="34" charset="0"/>
                        </a:rPr>
                        <a:t>1-LFM</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2-MCH Nights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50" b="0" i="0" u="none" strike="noStrike" dirty="0">
                          <a:solidFill>
                            <a:srgbClr val="000000"/>
                          </a:solidFill>
                          <a:effectLst/>
                          <a:latin typeface="Calibri" panose="020F0502020204030204" pitchFamily="34" charset="0"/>
                        </a:rPr>
                        <a:t>Cards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fontAlgn="ctr"/>
                      <a:r>
                        <a:rPr lang="en-US" sz="1050" b="0" i="0" u="none" strike="noStrike" dirty="0">
                          <a:solidFill>
                            <a:srgbClr val="000000"/>
                          </a:solidFill>
                          <a:effectLst/>
                          <a:latin typeface="Calibri" panose="020F0502020204030204" pitchFamily="34" charset="0"/>
                        </a:rPr>
                        <a:t>1-LFM</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2-MCH Nights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50" b="0" i="0" u="none" strike="noStrike" dirty="0">
                          <a:solidFill>
                            <a:srgbClr val="000000"/>
                          </a:solidFill>
                          <a:effectLst/>
                          <a:latin typeface="Calibri" panose="020F0502020204030204" pitchFamily="34" charset="0"/>
                        </a:rPr>
                        <a:t>1-LFM</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05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50" b="0" i="0" u="none" strike="noStrike" dirty="0">
                          <a:solidFill>
                            <a:srgbClr val="000000"/>
                          </a:solidFill>
                          <a:effectLst/>
                          <a:latin typeface="Calibri" panose="020F0502020204030204" pitchFamily="34" charset="0"/>
                        </a:rPr>
                        <a:t>Proc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F8F6"/>
                    </a:solidFill>
                  </a:tcPr>
                </a:tc>
                <a:tc>
                  <a:txBody>
                    <a:bodyPr/>
                    <a:lstStyle/>
                    <a:p>
                      <a:pPr algn="ctr" fontAlgn="ctr"/>
                      <a:r>
                        <a:rPr lang="en-US" sz="1050" b="0" i="0" u="none" strike="noStrike" dirty="0">
                          <a:solidFill>
                            <a:srgbClr val="000000"/>
                          </a:solidFill>
                          <a:effectLst/>
                          <a:latin typeface="Calibri" panose="020F0502020204030204" pitchFamily="34" charset="0"/>
                        </a:rPr>
                        <a:t>PHSW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05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5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50" b="0" i="0" u="none" strike="noStrike" dirty="0">
                          <a:solidFill>
                            <a:srgbClr val="000000"/>
                          </a:solidFill>
                          <a:effectLst/>
                          <a:latin typeface="Calibri" panose="020F0502020204030204" pitchFamily="34" charset="0"/>
                        </a:rPr>
                        <a:t>MSK</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0" i="0" u="none" strike="noStrike" dirty="0">
                          <a:solidFill>
                            <a:srgbClr val="000000"/>
                          </a:solidFill>
                          <a:effectLst/>
                          <a:latin typeface="Calibri" panose="020F0502020204030204" pitchFamily="34" charset="0"/>
                        </a:rPr>
                        <a:t>PHSW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05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5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50" b="0" i="0" u="none" strike="noStrike" dirty="0">
                          <a:solidFill>
                            <a:srgbClr val="000000"/>
                          </a:solidFill>
                          <a:effectLst/>
                          <a:latin typeface="Calibri" panose="020F0502020204030204" pitchFamily="34" charset="0"/>
                        </a:rPr>
                        <a:t>Proc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F8F6"/>
                    </a:solidFill>
                  </a:tcPr>
                </a:tc>
                <a:tc>
                  <a:txBody>
                    <a:bodyPr/>
                    <a:lstStyle/>
                    <a:p>
                      <a:pPr algn="ctr" fontAlgn="ctr"/>
                      <a:r>
                        <a:rPr lang="en-US" sz="1050" b="0" i="0" u="none" strike="noStrike" dirty="0">
                          <a:solidFill>
                            <a:srgbClr val="000000"/>
                          </a:solidFill>
                          <a:effectLst/>
                          <a:latin typeface="Calibri" panose="020F0502020204030204" pitchFamily="34" charset="0"/>
                        </a:rPr>
                        <a:t>ER</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92A1"/>
                    </a:solidFill>
                  </a:tcPr>
                </a:tc>
                <a:tc>
                  <a:txBody>
                    <a:bodyPr/>
                    <a:lstStyle/>
                    <a:p>
                      <a:pPr algn="ctr" fontAlgn="ctr"/>
                      <a:r>
                        <a:rPr lang="en-US" sz="1050" b="0" i="0" u="none" strike="noStrike" dirty="0">
                          <a:solidFill>
                            <a:srgbClr val="000000"/>
                          </a:solidFill>
                          <a:effectLst/>
                          <a:latin typeface="Calibri" panose="020F0502020204030204" pitchFamily="34" charset="0"/>
                        </a:rPr>
                        <a:t>1-MCH Nights</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val="2330792297"/>
                  </a:ext>
                </a:extLst>
              </a:tr>
              <a:tr h="838200">
                <a:tc>
                  <a:txBody>
                    <a:bodyPr/>
                    <a:lstStyle/>
                    <a:p>
                      <a:pPr algn="ctr" fontAlgn="b"/>
                      <a:r>
                        <a:rPr lang="en-US" sz="1200" b="1" i="0" u="none" strike="noStrike" dirty="0">
                          <a:solidFill>
                            <a:srgbClr val="000000"/>
                          </a:solidFill>
                          <a:effectLst/>
                          <a:latin typeface="Calibri" panose="020F0502020204030204" pitchFamily="34" charset="0"/>
                        </a:rPr>
                        <a:t>B</a:t>
                      </a:r>
                      <a:br>
                        <a:rPr lang="en-US" sz="1200" b="1" i="0" u="none" strike="noStrike" dirty="0">
                          <a:solidFill>
                            <a:srgbClr val="000000"/>
                          </a:solidFill>
                          <a:effectLst/>
                          <a:latin typeface="Calibri" panose="020F0502020204030204" pitchFamily="34" charset="0"/>
                        </a:rPr>
                      </a:br>
                      <a:endParaRPr lang="en-US" sz="1200" b="1" i="0" u="none" strike="noStrike" dirty="0">
                        <a:solidFill>
                          <a:srgbClr val="000000"/>
                        </a:solidFill>
                        <a:effectLst/>
                        <a:latin typeface="Calibri" panose="020F0502020204030204" pitchFamily="34" charset="0"/>
                      </a:endParaRP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50" b="0" i="0" u="none" strike="noStrike" dirty="0">
                          <a:solidFill>
                            <a:srgbClr val="000000"/>
                          </a:solidFill>
                          <a:effectLst/>
                          <a:latin typeface="Calibri" panose="020F0502020204030204" pitchFamily="34" charset="0"/>
                        </a:rPr>
                        <a:t>Prof Dev</a:t>
                      </a:r>
                    </a:p>
                  </a:txBody>
                  <a:tcPr marL="5014" marR="5014" marT="50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CFF"/>
                    </a:solidFill>
                  </a:tcPr>
                </a:tc>
                <a:tc>
                  <a:txBody>
                    <a:bodyPr/>
                    <a:lstStyle/>
                    <a:p>
                      <a:pPr algn="ctr" fontAlgn="ctr"/>
                      <a:r>
                        <a:rPr lang="en-US" sz="1050" b="0" i="0" u="none" strike="noStrike" dirty="0">
                          <a:solidFill>
                            <a:srgbClr val="000000"/>
                          </a:solidFill>
                          <a:effectLst/>
                          <a:latin typeface="Calibri" panose="020F0502020204030204" pitchFamily="34" charset="0"/>
                        </a:rPr>
                        <a:t>1-MCH Nights</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2-LFM</a:t>
                      </a:r>
                    </a:p>
                  </a:txBody>
                  <a:tcPr marL="5014" marR="5014" marT="50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5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50" b="0" i="0" u="none" strike="noStrike" dirty="0">
                          <a:solidFill>
                            <a:srgbClr val="000000"/>
                          </a:solidFill>
                          <a:effectLst/>
                          <a:latin typeface="Calibri" panose="020F0502020204030204" pitchFamily="34" charset="0"/>
                        </a:rPr>
                        <a:t>ICU</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1D3"/>
                    </a:solidFill>
                  </a:tcPr>
                </a:tc>
                <a:tc>
                  <a:txBody>
                    <a:bodyPr/>
                    <a:lstStyle/>
                    <a:p>
                      <a:pPr algn="ctr" fontAlgn="ctr"/>
                      <a:r>
                        <a:rPr lang="en-US" sz="1050" b="0" i="0" u="none" strike="noStrike" dirty="0">
                          <a:solidFill>
                            <a:srgbClr val="000000"/>
                          </a:solidFill>
                          <a:effectLst/>
                          <a:latin typeface="Calibri" panose="020F0502020204030204" pitchFamily="34" charset="0"/>
                        </a:rPr>
                        <a:t>PHSW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05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5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50" b="0" i="0" u="none" strike="noStrike" dirty="0">
                          <a:solidFill>
                            <a:srgbClr val="000000"/>
                          </a:solidFill>
                          <a:effectLst/>
                          <a:latin typeface="Calibri" panose="020F0502020204030204" pitchFamily="34" charset="0"/>
                        </a:rPr>
                        <a:t>Gyn</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50" b="0" i="0" u="none" strike="noStrike" dirty="0">
                          <a:solidFill>
                            <a:srgbClr val="000000"/>
                          </a:solidFill>
                          <a:effectLst/>
                          <a:latin typeface="Calibri" panose="020F0502020204030204" pitchFamily="34" charset="0"/>
                        </a:rPr>
                        <a:t>1-LFM</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2-MCH Nights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50" b="0" i="0" u="none" strike="noStrike" dirty="0">
                          <a:solidFill>
                            <a:srgbClr val="000000"/>
                          </a:solidFill>
                          <a:effectLst/>
                          <a:latin typeface="Calibri" panose="020F0502020204030204" pitchFamily="34" charset="0"/>
                        </a:rPr>
                        <a:t>Proc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F8F6"/>
                    </a:solidFill>
                  </a:tcPr>
                </a:tc>
                <a:tc>
                  <a:txBody>
                    <a:bodyPr/>
                    <a:lstStyle/>
                    <a:p>
                      <a:pPr algn="ctr" fontAlgn="ctr"/>
                      <a:r>
                        <a:rPr lang="en-US" sz="1050" b="0" i="0" u="none" strike="noStrike" dirty="0">
                          <a:solidFill>
                            <a:srgbClr val="000000"/>
                          </a:solidFill>
                          <a:effectLst/>
                          <a:latin typeface="Calibri" panose="020F0502020204030204" pitchFamily="34" charset="0"/>
                        </a:rPr>
                        <a:t>PHSW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050" b="0" i="0" u="none" strike="noStrike" dirty="0">
                          <a:solidFill>
                            <a:srgbClr val="000000"/>
                          </a:solidFill>
                          <a:effectLst/>
                          <a:latin typeface="Calibri" panose="020F0502020204030204" pitchFamily="34" charset="0"/>
                        </a:rPr>
                        <a:t>MSK</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050" b="0" i="0" u="none" strike="noStrike" dirty="0">
                          <a:solidFill>
                            <a:srgbClr val="000000"/>
                          </a:solidFill>
                          <a:effectLst/>
                          <a:latin typeface="Calibri" panose="020F0502020204030204" pitchFamily="34" charset="0"/>
                        </a:rPr>
                        <a:t>1-Med</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050" b="0" i="0" u="none" strike="noStrike" dirty="0">
                          <a:solidFill>
                            <a:srgbClr val="000000"/>
                          </a:solidFill>
                          <a:effectLst/>
                          <a:latin typeface="Calibri" panose="020F0502020204030204" pitchFamily="34" charset="0"/>
                        </a:rPr>
                        <a:t>ER</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92A1"/>
                    </a:solidFill>
                  </a:tcPr>
                </a:tc>
                <a:tc>
                  <a:txBody>
                    <a:bodyPr/>
                    <a:lstStyle/>
                    <a:p>
                      <a:pPr algn="ctr" fontAlgn="ctr"/>
                      <a:r>
                        <a:rPr lang="en-US" sz="105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5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solidFill>
                            <a:srgbClr val="000000"/>
                          </a:solidFill>
                          <a:effectLst/>
                          <a:latin typeface="Calibri" panose="020F0502020204030204" pitchFamily="34" charset="0"/>
                        </a:rPr>
                        <a:t>Proc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F8F6"/>
                    </a:solidFill>
                  </a:tcPr>
                </a:tc>
                <a:tc>
                  <a:txBody>
                    <a:bodyPr/>
                    <a:lstStyle/>
                    <a:p>
                      <a:pPr algn="ctr" fontAlgn="ctr"/>
                      <a:r>
                        <a:rPr lang="en-US" sz="105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50" b="0" i="0" u="none" strike="noStrike" dirty="0">
                          <a:solidFill>
                            <a:srgbClr val="000000"/>
                          </a:solidFill>
                          <a:effectLst/>
                          <a:latin typeface="Calibri" panose="020F0502020204030204" pitchFamily="34" charset="0"/>
                        </a:rPr>
                        <a:t>Cards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fontAlgn="ctr"/>
                      <a:r>
                        <a:rPr lang="en-US" sz="1050" b="0" i="0" u="none" strike="noStrike" dirty="0">
                          <a:solidFill>
                            <a:srgbClr val="000000"/>
                          </a:solidFill>
                          <a:effectLst/>
                          <a:latin typeface="Calibri" panose="020F0502020204030204" pitchFamily="34" charset="0"/>
                        </a:rPr>
                        <a:t>PHSW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fontAlgn="ctr"/>
                      <a:r>
                        <a:rPr lang="en-US" sz="105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5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50" b="0" i="0" u="none" strike="noStrike" dirty="0">
                          <a:solidFill>
                            <a:srgbClr val="000000"/>
                          </a:solidFill>
                          <a:effectLst/>
                          <a:latin typeface="Calibri" panose="020F0502020204030204" pitchFamily="34" charset="0"/>
                        </a:rPr>
                        <a:t>1-LFM</a:t>
                      </a:r>
                      <a:br>
                        <a:rPr lang="en-US" sz="1050" b="0" i="0" u="none" strike="noStrike" dirty="0">
                          <a:solidFill>
                            <a:srgbClr val="000000"/>
                          </a:solidFill>
                          <a:effectLst/>
                          <a:latin typeface="Calibri" panose="020F0502020204030204" pitchFamily="34" charset="0"/>
                        </a:rPr>
                      </a:br>
                      <a:r>
                        <a:rPr lang="en-US" sz="1050" b="0" i="0" u="none" strike="noStrike" dirty="0">
                          <a:solidFill>
                            <a:srgbClr val="000000"/>
                          </a:solidFill>
                          <a:effectLst/>
                          <a:latin typeface="Calibri" panose="020F0502020204030204" pitchFamily="34" charset="0"/>
                        </a:rPr>
                        <a:t>2-MCH Nights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50" b="0" i="0" u="none" strike="noStrike" dirty="0">
                          <a:solidFill>
                            <a:srgbClr val="000000"/>
                          </a:solidFill>
                          <a:effectLst/>
                          <a:latin typeface="Calibri" panose="020F0502020204030204" pitchFamily="34" charset="0"/>
                        </a:rPr>
                        <a:t>ER</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92A1"/>
                    </a:solidFill>
                  </a:tcPr>
                </a:tc>
                <a:extLst>
                  <a:ext uri="{0D108BD9-81ED-4DB2-BD59-A6C34878D82A}">
                    <a16:rowId xmlns:a16="http://schemas.microsoft.com/office/drawing/2014/main" val="368079304"/>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6" name="Ink 5">
                <a:extLst>
                  <a:ext uri="{FF2B5EF4-FFF2-40B4-BE49-F238E27FC236}">
                    <a16:creationId xmlns:a16="http://schemas.microsoft.com/office/drawing/2014/main" id="{D0AD6610-27BB-4363-A2D5-025F1E7295C1}"/>
                  </a:ext>
                </a:extLst>
              </p14:cNvPr>
              <p14:cNvContentPartPr/>
              <p14:nvPr>
                <p:extLst>
                  <p:ext uri="{42D2F446-02D8-4167-A562-619A0277C38B}">
                    <p15:isNarration xmlns:p15="http://schemas.microsoft.com/office/powerpoint/2012/main" val="1"/>
                  </p:ext>
                </p:extLst>
              </p14:nvPr>
            </p14:nvContentPartPr>
            <p14:xfrm>
              <a:off x="1092600" y="2846880"/>
              <a:ext cx="5000040" cy="718200"/>
            </p14:xfrm>
          </p:contentPart>
        </mc:Choice>
        <mc:Fallback>
          <p:pic>
            <p:nvPicPr>
              <p:cNvPr id="6" name="Ink 5">
                <a:extLst>
                  <a:ext uri="{FF2B5EF4-FFF2-40B4-BE49-F238E27FC236}">
                    <a16:creationId xmlns:a16="http://schemas.microsoft.com/office/drawing/2014/main" id="{D0AD6610-27BB-4363-A2D5-025F1E7295C1}"/>
                  </a:ext>
                </a:extLst>
              </p:cNvPr>
              <p:cNvPicPr>
                <a:picLocks noGrp="1" noRot="1" noChangeAspect="1" noMove="1" noResize="1" noEditPoints="1" noAdjustHandles="1" noChangeArrowheads="1" noChangeShapeType="1"/>
              </p:cNvPicPr>
              <p:nvPr/>
            </p:nvPicPr>
            <p:blipFill>
              <a:blip r:embed="rId6"/>
              <a:stretch>
                <a:fillRect/>
              </a:stretch>
            </p:blipFill>
            <p:spPr>
              <a:xfrm>
                <a:off x="1083240" y="2837520"/>
                <a:ext cx="5018760" cy="736920"/>
              </a:xfrm>
              <a:prstGeom prst="rect">
                <a:avLst/>
              </a:prstGeom>
            </p:spPr>
          </p:pic>
        </mc:Fallback>
      </mc:AlternateContent>
      <p:pic>
        <p:nvPicPr>
          <p:cNvPr id="7" name="Audio 6">
            <a:hlinkClick r:id="" action="ppaction://media"/>
            <a:extLst>
              <a:ext uri="{FF2B5EF4-FFF2-40B4-BE49-F238E27FC236}">
                <a16:creationId xmlns:a16="http://schemas.microsoft.com/office/drawing/2014/main" id="{D41FD761-D22C-4046-8792-3905EC9F7E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6561883"/>
      </p:ext>
    </p:extLst>
  </p:cSld>
  <p:clrMapOvr>
    <a:masterClrMapping/>
  </p:clrMapOvr>
  <mc:AlternateContent xmlns:mc="http://schemas.openxmlformats.org/markup-compatibility/2006">
    <mc:Choice xmlns:p14="http://schemas.microsoft.com/office/powerpoint/2010/main" Requires="p14">
      <p:transition spd="slow" p14:dur="2000" advTm="58518"/>
    </mc:Choice>
    <mc:Fallback>
      <p:transition spd="slow" advTm="5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R3 Track </a:t>
            </a:r>
            <a:br>
              <a:rPr lang="en-US" dirty="0"/>
            </a:br>
            <a:r>
              <a:rPr lang="en-US" sz="2800" i="1" dirty="0"/>
              <a:t>Twenty-Six 2-Week Blocks</a:t>
            </a:r>
          </a:p>
        </p:txBody>
      </p:sp>
      <p:graphicFrame>
        <p:nvGraphicFramePr>
          <p:cNvPr id="4" name="Table 3">
            <a:extLst>
              <a:ext uri="{FF2B5EF4-FFF2-40B4-BE49-F238E27FC236}">
                <a16:creationId xmlns:a16="http://schemas.microsoft.com/office/drawing/2014/main" id="{8E78440B-2091-4931-8DA9-99A21E66E30E}"/>
              </a:ext>
            </a:extLst>
          </p:cNvPr>
          <p:cNvGraphicFramePr>
            <a:graphicFrameLocks noGrp="1"/>
          </p:cNvGraphicFramePr>
          <p:nvPr>
            <p:extLst>
              <p:ext uri="{D42A27DB-BD31-4B8C-83A1-F6EECF244321}">
                <p14:modId xmlns:p14="http://schemas.microsoft.com/office/powerpoint/2010/main" val="1433394250"/>
              </p:ext>
            </p:extLst>
          </p:nvPr>
        </p:nvGraphicFramePr>
        <p:xfrm>
          <a:off x="74612" y="1905000"/>
          <a:ext cx="11963392" cy="2301240"/>
        </p:xfrm>
        <a:graphic>
          <a:graphicData uri="http://schemas.openxmlformats.org/drawingml/2006/table">
            <a:tbl>
              <a:tblPr/>
              <a:tblGrid>
                <a:gridCol w="430057">
                  <a:extLst>
                    <a:ext uri="{9D8B030D-6E8A-4147-A177-3AD203B41FA5}">
                      <a16:colId xmlns:a16="http://schemas.microsoft.com/office/drawing/2014/main" val="4096870156"/>
                    </a:ext>
                  </a:extLst>
                </a:gridCol>
                <a:gridCol w="421981">
                  <a:extLst>
                    <a:ext uri="{9D8B030D-6E8A-4147-A177-3AD203B41FA5}">
                      <a16:colId xmlns:a16="http://schemas.microsoft.com/office/drawing/2014/main" val="2743215464"/>
                    </a:ext>
                  </a:extLst>
                </a:gridCol>
                <a:gridCol w="395785">
                  <a:extLst>
                    <a:ext uri="{9D8B030D-6E8A-4147-A177-3AD203B41FA5}">
                      <a16:colId xmlns:a16="http://schemas.microsoft.com/office/drawing/2014/main" val="352266054"/>
                    </a:ext>
                  </a:extLst>
                </a:gridCol>
                <a:gridCol w="395785">
                  <a:extLst>
                    <a:ext uri="{9D8B030D-6E8A-4147-A177-3AD203B41FA5}">
                      <a16:colId xmlns:a16="http://schemas.microsoft.com/office/drawing/2014/main" val="3898875648"/>
                    </a:ext>
                  </a:extLst>
                </a:gridCol>
                <a:gridCol w="410446">
                  <a:extLst>
                    <a:ext uri="{9D8B030D-6E8A-4147-A177-3AD203B41FA5}">
                      <a16:colId xmlns:a16="http://schemas.microsoft.com/office/drawing/2014/main" val="2020759097"/>
                    </a:ext>
                  </a:extLst>
                </a:gridCol>
                <a:gridCol w="410446">
                  <a:extLst>
                    <a:ext uri="{9D8B030D-6E8A-4147-A177-3AD203B41FA5}">
                      <a16:colId xmlns:a16="http://schemas.microsoft.com/office/drawing/2014/main" val="1341445080"/>
                    </a:ext>
                  </a:extLst>
                </a:gridCol>
                <a:gridCol w="410446">
                  <a:extLst>
                    <a:ext uri="{9D8B030D-6E8A-4147-A177-3AD203B41FA5}">
                      <a16:colId xmlns:a16="http://schemas.microsoft.com/office/drawing/2014/main" val="675918264"/>
                    </a:ext>
                  </a:extLst>
                </a:gridCol>
                <a:gridCol w="410446">
                  <a:extLst>
                    <a:ext uri="{9D8B030D-6E8A-4147-A177-3AD203B41FA5}">
                      <a16:colId xmlns:a16="http://schemas.microsoft.com/office/drawing/2014/main" val="2821707379"/>
                    </a:ext>
                  </a:extLst>
                </a:gridCol>
                <a:gridCol w="410446">
                  <a:extLst>
                    <a:ext uri="{9D8B030D-6E8A-4147-A177-3AD203B41FA5}">
                      <a16:colId xmlns:a16="http://schemas.microsoft.com/office/drawing/2014/main" val="1206104692"/>
                    </a:ext>
                  </a:extLst>
                </a:gridCol>
                <a:gridCol w="410446">
                  <a:extLst>
                    <a:ext uri="{9D8B030D-6E8A-4147-A177-3AD203B41FA5}">
                      <a16:colId xmlns:a16="http://schemas.microsoft.com/office/drawing/2014/main" val="3874947164"/>
                    </a:ext>
                  </a:extLst>
                </a:gridCol>
                <a:gridCol w="410446">
                  <a:extLst>
                    <a:ext uri="{9D8B030D-6E8A-4147-A177-3AD203B41FA5}">
                      <a16:colId xmlns:a16="http://schemas.microsoft.com/office/drawing/2014/main" val="1997141522"/>
                    </a:ext>
                  </a:extLst>
                </a:gridCol>
                <a:gridCol w="410446">
                  <a:extLst>
                    <a:ext uri="{9D8B030D-6E8A-4147-A177-3AD203B41FA5}">
                      <a16:colId xmlns:a16="http://schemas.microsoft.com/office/drawing/2014/main" val="1313245286"/>
                    </a:ext>
                  </a:extLst>
                </a:gridCol>
                <a:gridCol w="410446">
                  <a:extLst>
                    <a:ext uri="{9D8B030D-6E8A-4147-A177-3AD203B41FA5}">
                      <a16:colId xmlns:a16="http://schemas.microsoft.com/office/drawing/2014/main" val="1446132112"/>
                    </a:ext>
                  </a:extLst>
                </a:gridCol>
                <a:gridCol w="410446">
                  <a:extLst>
                    <a:ext uri="{9D8B030D-6E8A-4147-A177-3AD203B41FA5}">
                      <a16:colId xmlns:a16="http://schemas.microsoft.com/office/drawing/2014/main" val="1910060323"/>
                    </a:ext>
                  </a:extLst>
                </a:gridCol>
                <a:gridCol w="439763">
                  <a:extLst>
                    <a:ext uri="{9D8B030D-6E8A-4147-A177-3AD203B41FA5}">
                      <a16:colId xmlns:a16="http://schemas.microsoft.com/office/drawing/2014/main" val="1810203438"/>
                    </a:ext>
                  </a:extLst>
                </a:gridCol>
                <a:gridCol w="439763">
                  <a:extLst>
                    <a:ext uri="{9D8B030D-6E8A-4147-A177-3AD203B41FA5}">
                      <a16:colId xmlns:a16="http://schemas.microsoft.com/office/drawing/2014/main" val="2487030"/>
                    </a:ext>
                  </a:extLst>
                </a:gridCol>
                <a:gridCol w="410446">
                  <a:extLst>
                    <a:ext uri="{9D8B030D-6E8A-4147-A177-3AD203B41FA5}">
                      <a16:colId xmlns:a16="http://schemas.microsoft.com/office/drawing/2014/main" val="268576135"/>
                    </a:ext>
                  </a:extLst>
                </a:gridCol>
                <a:gridCol w="410446">
                  <a:extLst>
                    <a:ext uri="{9D8B030D-6E8A-4147-A177-3AD203B41FA5}">
                      <a16:colId xmlns:a16="http://schemas.microsoft.com/office/drawing/2014/main" val="2829479483"/>
                    </a:ext>
                  </a:extLst>
                </a:gridCol>
                <a:gridCol w="410446">
                  <a:extLst>
                    <a:ext uri="{9D8B030D-6E8A-4147-A177-3AD203B41FA5}">
                      <a16:colId xmlns:a16="http://schemas.microsoft.com/office/drawing/2014/main" val="4051741234"/>
                    </a:ext>
                  </a:extLst>
                </a:gridCol>
                <a:gridCol w="410446">
                  <a:extLst>
                    <a:ext uri="{9D8B030D-6E8A-4147-A177-3AD203B41FA5}">
                      <a16:colId xmlns:a16="http://schemas.microsoft.com/office/drawing/2014/main" val="3819605684"/>
                    </a:ext>
                  </a:extLst>
                </a:gridCol>
                <a:gridCol w="410446">
                  <a:extLst>
                    <a:ext uri="{9D8B030D-6E8A-4147-A177-3AD203B41FA5}">
                      <a16:colId xmlns:a16="http://schemas.microsoft.com/office/drawing/2014/main" val="1004294712"/>
                    </a:ext>
                  </a:extLst>
                </a:gridCol>
                <a:gridCol w="410446">
                  <a:extLst>
                    <a:ext uri="{9D8B030D-6E8A-4147-A177-3AD203B41FA5}">
                      <a16:colId xmlns:a16="http://schemas.microsoft.com/office/drawing/2014/main" val="81799089"/>
                    </a:ext>
                  </a:extLst>
                </a:gridCol>
                <a:gridCol w="410446">
                  <a:extLst>
                    <a:ext uri="{9D8B030D-6E8A-4147-A177-3AD203B41FA5}">
                      <a16:colId xmlns:a16="http://schemas.microsoft.com/office/drawing/2014/main" val="4269667278"/>
                    </a:ext>
                  </a:extLst>
                </a:gridCol>
                <a:gridCol w="410446">
                  <a:extLst>
                    <a:ext uri="{9D8B030D-6E8A-4147-A177-3AD203B41FA5}">
                      <a16:colId xmlns:a16="http://schemas.microsoft.com/office/drawing/2014/main" val="981725503"/>
                    </a:ext>
                  </a:extLst>
                </a:gridCol>
                <a:gridCol w="410446">
                  <a:extLst>
                    <a:ext uri="{9D8B030D-6E8A-4147-A177-3AD203B41FA5}">
                      <a16:colId xmlns:a16="http://schemas.microsoft.com/office/drawing/2014/main" val="3866052788"/>
                    </a:ext>
                  </a:extLst>
                </a:gridCol>
                <a:gridCol w="410446">
                  <a:extLst>
                    <a:ext uri="{9D8B030D-6E8A-4147-A177-3AD203B41FA5}">
                      <a16:colId xmlns:a16="http://schemas.microsoft.com/office/drawing/2014/main" val="2816018990"/>
                    </a:ext>
                  </a:extLst>
                </a:gridCol>
                <a:gridCol w="410446">
                  <a:extLst>
                    <a:ext uri="{9D8B030D-6E8A-4147-A177-3AD203B41FA5}">
                      <a16:colId xmlns:a16="http://schemas.microsoft.com/office/drawing/2014/main" val="950523564"/>
                    </a:ext>
                  </a:extLst>
                </a:gridCol>
                <a:gridCol w="410446">
                  <a:extLst>
                    <a:ext uri="{9D8B030D-6E8A-4147-A177-3AD203B41FA5}">
                      <a16:colId xmlns:a16="http://schemas.microsoft.com/office/drawing/2014/main" val="852998880"/>
                    </a:ext>
                  </a:extLst>
                </a:gridCol>
                <a:gridCol w="410446">
                  <a:extLst>
                    <a:ext uri="{9D8B030D-6E8A-4147-A177-3AD203B41FA5}">
                      <a16:colId xmlns:a16="http://schemas.microsoft.com/office/drawing/2014/main" val="256830754"/>
                    </a:ext>
                  </a:extLst>
                </a:gridCol>
              </a:tblGrid>
              <a:tr h="219075">
                <a:tc rowSpan="2">
                  <a:txBody>
                    <a:bodyPr/>
                    <a:lstStyle/>
                    <a:p>
                      <a:pPr algn="ctr" fontAlgn="b"/>
                      <a:r>
                        <a:rPr lang="en-US" sz="900" b="1" i="0" u="none" strike="noStrike" dirty="0">
                          <a:solidFill>
                            <a:srgbClr val="000000"/>
                          </a:solidFill>
                          <a:effectLst/>
                          <a:latin typeface="Calibri" panose="020F0502020204030204" pitchFamily="34" charset="0"/>
                        </a:rPr>
                        <a:t>Resident</a:t>
                      </a:r>
                    </a:p>
                  </a:txBody>
                  <a:tcPr marL="5014" marR="5014" marT="50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4">
                  <a:txBody>
                    <a:bodyPr/>
                    <a:lstStyle/>
                    <a:p>
                      <a:pPr algn="ctr" fontAlgn="b"/>
                      <a:r>
                        <a:rPr lang="en-US" sz="1100" b="1" i="0" u="none" strike="noStrike" dirty="0">
                          <a:solidFill>
                            <a:srgbClr val="000000"/>
                          </a:solidFill>
                          <a:effectLst/>
                          <a:latin typeface="Calibri" panose="020F0502020204030204" pitchFamily="34" charset="0"/>
                        </a:rPr>
                        <a:t>R-3</a:t>
                      </a:r>
                    </a:p>
                  </a:txBody>
                  <a:tcPr marL="5014" marR="5014" marT="50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ctr"/>
                      <a:r>
                        <a:rPr lang="en-US" sz="1050" b="1" i="0" u="none" strike="noStrike" dirty="0">
                          <a:solidFill>
                            <a:srgbClr val="000000"/>
                          </a:solidFill>
                          <a:effectLst/>
                          <a:latin typeface="Calibri" panose="020F0502020204030204" pitchFamily="34" charset="0"/>
                        </a:rPr>
                        <a:t>Trimester 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5275721"/>
                  </a:ext>
                </a:extLst>
              </a:tr>
              <a:tr h="542925">
                <a:tc vMerge="1">
                  <a:txBody>
                    <a:bodyPr/>
                    <a:lstStyle/>
                    <a:p>
                      <a:endParaRPr lang="en-US"/>
                    </a:p>
                  </a:txBody>
                  <a:tcPr/>
                </a:tc>
                <a:tc>
                  <a:txBody>
                    <a:bodyPr/>
                    <a:lstStyle/>
                    <a:p>
                      <a:pPr algn="ctr" fontAlgn="ctr"/>
                      <a:r>
                        <a:rPr lang="en-US" sz="900" b="1" i="0" u="none" strike="noStrike" dirty="0">
                          <a:solidFill>
                            <a:srgbClr val="000000"/>
                          </a:solidFill>
                          <a:effectLst/>
                          <a:latin typeface="Calibri" panose="020F0502020204030204" pitchFamily="34" charset="0"/>
                        </a:rPr>
                        <a:t>Block 1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Week 1</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7/1-7/8</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dirty="0">
                          <a:solidFill>
                            <a:srgbClr val="000000"/>
                          </a:solidFill>
                          <a:effectLst/>
                          <a:latin typeface="Calibri" panose="020F0502020204030204" pitchFamily="34" charset="0"/>
                        </a:rPr>
                        <a:t>Block 1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Week 2</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7/9-7/15</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dirty="0">
                          <a:solidFill>
                            <a:srgbClr val="000000"/>
                          </a:solidFill>
                          <a:effectLst/>
                          <a:latin typeface="Calibri" panose="020F0502020204030204" pitchFamily="34" charset="0"/>
                        </a:rPr>
                        <a:t>Block 2</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 Week 1</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7/16-7/22</a:t>
                      </a:r>
                    </a:p>
                  </a:txBody>
                  <a:tcPr marL="5014" marR="5014" marT="50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dirty="0">
                          <a:solidFill>
                            <a:srgbClr val="000000"/>
                          </a:solidFill>
                          <a:effectLst/>
                          <a:latin typeface="Calibri" panose="020F0502020204030204" pitchFamily="34" charset="0"/>
                        </a:rPr>
                        <a:t>Block 2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Week 2</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7/23-7/29</a:t>
                      </a:r>
                    </a:p>
                  </a:txBody>
                  <a:tcPr marL="5014" marR="5014" marT="50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7/30-8/12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8/13-8/26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8/27-9/9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9/10-9/23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7</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9/24-10/7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8</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10/8-10/21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9</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10/22-11/4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10</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11/5-11/18</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11</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11/19-12/2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12</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12/3-12/16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12/17-12/30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12/31-1/13</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1/14-1/27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1/28-2/10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17</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2/11-2/24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18</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2/25-3/10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solidFill>
                            <a:srgbClr val="000000"/>
                          </a:solidFill>
                          <a:effectLst/>
                          <a:latin typeface="Calibri" panose="020F0502020204030204" pitchFamily="34" charset="0"/>
                        </a:rPr>
                        <a:t>19</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3/11-3/24</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20</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3/25-4/7</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21</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4/8-4/21</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22</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4/22-5/5</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23</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5/6-5/19</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24</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5/20-6/2</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25</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6/3-6/16</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effectLst/>
                          <a:latin typeface="Calibri" panose="020F0502020204030204" pitchFamily="34" charset="0"/>
                        </a:rPr>
                        <a:t>26</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6/17-6/30</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49126923"/>
                  </a:ext>
                </a:extLst>
              </a:tr>
              <a:tr h="631776">
                <a:tc>
                  <a:txBody>
                    <a:bodyPr/>
                    <a:lstStyle/>
                    <a:p>
                      <a:pPr algn="ctr" fontAlgn="b"/>
                      <a:r>
                        <a:rPr lang="en-US" sz="1100" b="1" i="0" u="none" strike="noStrike" dirty="0">
                          <a:solidFill>
                            <a:srgbClr val="000000"/>
                          </a:solidFill>
                          <a:effectLst/>
                          <a:latin typeface="Calibri" panose="020F0502020204030204" pitchFamily="34" charset="0"/>
                        </a:rPr>
                        <a:t>A</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MCH Nights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00" b="0" i="0" u="none" strike="noStrike" dirty="0">
                          <a:solidFill>
                            <a:srgbClr val="000000"/>
                          </a:solidFill>
                          <a:effectLst/>
                          <a:latin typeface="Calibri" panose="020F0502020204030204" pitchFamily="34" charset="0"/>
                        </a:rPr>
                        <a:t>Gyn</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0" i="0" u="none" strike="noStrike" dirty="0">
                          <a:solidFill>
                            <a:srgbClr val="000000"/>
                          </a:solidFill>
                          <a:effectLst/>
                          <a:latin typeface="Calibri" panose="020F0502020204030204" pitchFamily="34" charset="0"/>
                        </a:rPr>
                        <a:t>1-LFM</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2-MCH Nights</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Thurs-Sat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00" b="0" i="0" u="none" strike="noStrike" dirty="0">
                          <a:solidFill>
                            <a:srgbClr val="000000"/>
                          </a:solidFill>
                          <a:effectLst/>
                          <a:latin typeface="Calibri" panose="020F0502020204030204" pitchFamily="34" charset="0"/>
                        </a:rPr>
                        <a:t>Proc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F8F6"/>
                    </a:solidFill>
                  </a:tcPr>
                </a:tc>
                <a:tc>
                  <a:txBody>
                    <a:bodyPr/>
                    <a:lstStyle/>
                    <a:p>
                      <a:pPr algn="ctr" fontAlgn="ctr"/>
                      <a:r>
                        <a:rPr lang="en-US" sz="1000" b="0" i="0" u="none" strike="noStrike" dirty="0">
                          <a:solidFill>
                            <a:srgbClr val="000000"/>
                          </a:solidFill>
                          <a:effectLst/>
                          <a:latin typeface="Calibri" panose="020F0502020204030204" pitchFamily="34" charset="0"/>
                        </a:rPr>
                        <a:t>1-Med</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MSK</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1-MCH Nights</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0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0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ER</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92A1"/>
                    </a:solidFill>
                  </a:tcPr>
                </a:tc>
                <a:tc>
                  <a:txBody>
                    <a:bodyPr/>
                    <a:lstStyle/>
                    <a:p>
                      <a:pPr algn="ctr" fontAlgn="ctr"/>
                      <a:r>
                        <a:rPr lang="en-US" sz="1000" b="0" i="0" u="none" strike="noStrike" dirty="0">
                          <a:solidFill>
                            <a:srgbClr val="000000"/>
                          </a:solidFill>
                          <a:effectLst/>
                          <a:latin typeface="Calibri" panose="020F0502020204030204" pitchFamily="34" charset="0"/>
                        </a:rPr>
                        <a:t>1-LFM</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2-MCH Nights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algn="ctr" rtl="0" eaLnBrk="1" fontAlgn="ctr" latinLnBrk="0" hangingPunct="1"/>
                      <a:r>
                        <a:rPr kumimoji="0" lang="en-US" sz="1000" b="0" i="0" u="none" strike="noStrike" kern="1200" dirty="0">
                          <a:solidFill>
                            <a:srgbClr val="000000"/>
                          </a:solidFill>
                          <a:effectLst/>
                          <a:latin typeface="Calibri" panose="020F0502020204030204" pitchFamily="34" charset="0"/>
                          <a:ea typeface="+mn-ea"/>
                          <a:cs typeface="+mn-cs"/>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Gyn</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51978923"/>
                  </a:ext>
                </a:extLst>
              </a:tr>
              <a:tr h="761497">
                <a:tc>
                  <a:txBody>
                    <a:bodyPr/>
                    <a:lstStyle/>
                    <a:p>
                      <a:pPr algn="ctr" fontAlgn="b"/>
                      <a:r>
                        <a:rPr lang="en-US" sz="1100" b="1" i="0" u="none" strike="noStrike" dirty="0">
                          <a:solidFill>
                            <a:srgbClr val="000000"/>
                          </a:solidFill>
                          <a:effectLst/>
                          <a:latin typeface="Calibri" panose="020F0502020204030204" pitchFamily="34" charset="0"/>
                        </a:rPr>
                        <a:t>B</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1-MCH Nights</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Proc</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F8F6"/>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1-MCH Nights</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00" b="0" i="0" u="none" strike="noStrike" dirty="0">
                          <a:solidFill>
                            <a:srgbClr val="000000"/>
                          </a:solidFill>
                          <a:effectLst/>
                          <a:latin typeface="Calibri" panose="020F0502020204030204" pitchFamily="34" charset="0"/>
                        </a:rPr>
                        <a:t>Gyn</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00" b="0" i="0" u="none" strike="noStrike" dirty="0">
                          <a:solidFill>
                            <a:srgbClr val="000000"/>
                          </a:solidFill>
                          <a:effectLst/>
                          <a:latin typeface="Calibri" panose="020F0502020204030204" pitchFamily="34" charset="0"/>
                        </a:rPr>
                        <a:t>Out Peds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fontAlgn="ctr"/>
                      <a:r>
                        <a:rPr lang="en-US" sz="1000" b="0" i="0" u="none" strike="noStrike" dirty="0">
                          <a:solidFill>
                            <a:srgbClr val="000000"/>
                          </a:solidFill>
                          <a:effectLst/>
                          <a:latin typeface="Calibri" panose="020F0502020204030204" pitchFamily="34" charset="0"/>
                        </a:rPr>
                        <a:t>1-Med</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ER</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92A1"/>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Med</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MCH</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7D3"/>
                    </a:solidFill>
                  </a:tcPr>
                </a:tc>
                <a:tc>
                  <a:txBody>
                    <a:bodyPr/>
                    <a:lstStyle/>
                    <a:p>
                      <a:pPr algn="ctr" fontAlgn="ctr"/>
                      <a:r>
                        <a:rPr lang="en-US" sz="1000" b="0" i="0" u="none" strike="noStrike" dirty="0">
                          <a:solidFill>
                            <a:srgbClr val="000000"/>
                          </a:solidFill>
                          <a:effectLst/>
                          <a:latin typeface="Calibri" panose="020F0502020204030204" pitchFamily="34" charset="0"/>
                        </a:rPr>
                        <a:t>1-LFM</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2-MCH Nights</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00" b="0" i="0" u="none" strike="noStrike" dirty="0">
                          <a:solidFill>
                            <a:srgbClr val="000000"/>
                          </a:solidFill>
                          <a:effectLst/>
                          <a:latin typeface="Calibri" panose="020F0502020204030204" pitchFamily="34" charset="0"/>
                        </a:rPr>
                        <a:t>Gyn</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MSK</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marL="0" algn="ctr" rtl="0" eaLnBrk="1" fontAlgn="ctr" latinLnBrk="0" hangingPunct="1"/>
                      <a:r>
                        <a:rPr kumimoji="0" lang="en-US" sz="1000" b="0" i="0" u="none" strike="noStrike" kern="1200" dirty="0">
                          <a:solidFill>
                            <a:srgbClr val="000000"/>
                          </a:solidFill>
                          <a:effectLst/>
                          <a:latin typeface="Calibri" panose="020F0502020204030204" pitchFamily="34" charset="0"/>
                          <a:ea typeface="+mn-ea"/>
                          <a:cs typeface="+mn-cs"/>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solidFill>
                            <a:srgbClr val="000000"/>
                          </a:solidFill>
                          <a:effectLst/>
                          <a:latin typeface="Calibri" panose="020F0502020204030204" pitchFamily="34" charset="0"/>
                        </a:rPr>
                        <a:t>1-MCH Nights</a:t>
                      </a:r>
                      <a:br>
                        <a:rPr lang="en-US" sz="1000" b="0"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Elect</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LFM</a:t>
                      </a:r>
                    </a:p>
                  </a:txBody>
                  <a:tcPr marL="5014" marR="5014" marT="50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34932386"/>
                  </a:ext>
                </a:extLst>
              </a:tr>
            </a:tbl>
          </a:graphicData>
        </a:graphic>
      </p:graphicFrame>
      <p:pic>
        <p:nvPicPr>
          <p:cNvPr id="3" name="Audio 2">
            <a:hlinkClick r:id="" action="ppaction://media"/>
            <a:extLst>
              <a:ext uri="{FF2B5EF4-FFF2-40B4-BE49-F238E27FC236}">
                <a16:creationId xmlns:a16="http://schemas.microsoft.com/office/drawing/2014/main" id="{88638426-855D-4F31-AD34-1A08419E99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91685358"/>
      </p:ext>
    </p:extLst>
  </p:cSld>
  <p:clrMapOvr>
    <a:masterClrMapping/>
  </p:clrMapOvr>
  <mc:AlternateContent xmlns:mc="http://schemas.openxmlformats.org/markup-compatibility/2006">
    <mc:Choice xmlns:p14="http://schemas.microsoft.com/office/powerpoint/2010/main" Requires="p14">
      <p:transition spd="slow" p14:dur="2000" advTm="36071"/>
    </mc:Choice>
    <mc:Fallback>
      <p:transition spd="slow" advTm="3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081D75-8E08-4EAE-975D-13DCBFC02CAB}"/>
              </a:ext>
            </a:extLst>
          </p:cNvPr>
          <p:cNvGraphicFramePr>
            <a:graphicFrameLocks noGrp="1"/>
          </p:cNvGraphicFramePr>
          <p:nvPr>
            <p:extLst>
              <p:ext uri="{D42A27DB-BD31-4B8C-83A1-F6EECF244321}">
                <p14:modId xmlns:p14="http://schemas.microsoft.com/office/powerpoint/2010/main" val="1625085409"/>
              </p:ext>
            </p:extLst>
          </p:nvPr>
        </p:nvGraphicFramePr>
        <p:xfrm>
          <a:off x="2278565" y="914401"/>
          <a:ext cx="7631694" cy="5801781"/>
        </p:xfrm>
        <a:graphic>
          <a:graphicData uri="http://schemas.openxmlformats.org/drawingml/2006/table">
            <a:tbl>
              <a:tblPr firstRow="1" firstCol="1" bandRow="1"/>
              <a:tblGrid>
                <a:gridCol w="2231692">
                  <a:extLst>
                    <a:ext uri="{9D8B030D-6E8A-4147-A177-3AD203B41FA5}">
                      <a16:colId xmlns:a16="http://schemas.microsoft.com/office/drawing/2014/main" val="2722149224"/>
                    </a:ext>
                  </a:extLst>
                </a:gridCol>
                <a:gridCol w="1688223">
                  <a:extLst>
                    <a:ext uri="{9D8B030D-6E8A-4147-A177-3AD203B41FA5}">
                      <a16:colId xmlns:a16="http://schemas.microsoft.com/office/drawing/2014/main" val="3208034461"/>
                    </a:ext>
                  </a:extLst>
                </a:gridCol>
                <a:gridCol w="1838545">
                  <a:extLst>
                    <a:ext uri="{9D8B030D-6E8A-4147-A177-3AD203B41FA5}">
                      <a16:colId xmlns:a16="http://schemas.microsoft.com/office/drawing/2014/main" val="1013780069"/>
                    </a:ext>
                  </a:extLst>
                </a:gridCol>
                <a:gridCol w="1873234">
                  <a:extLst>
                    <a:ext uri="{9D8B030D-6E8A-4147-A177-3AD203B41FA5}">
                      <a16:colId xmlns:a16="http://schemas.microsoft.com/office/drawing/2014/main" val="3625058154"/>
                    </a:ext>
                  </a:extLst>
                </a:gridCol>
              </a:tblGrid>
              <a:tr h="245165">
                <a:tc gridSpan="4">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Longitudinal Family Medicine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72" marR="8672"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18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1912498"/>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Session Name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672" marR="8672"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R-1</a:t>
                      </a:r>
                    </a:p>
                    <a:p>
                      <a:pPr marL="0" marR="0" algn="ctr" fontAlgn="ctr">
                        <a:lnSpc>
                          <a:spcPct val="107000"/>
                        </a:lnSpc>
                        <a:spcBef>
                          <a:spcPts val="0"/>
                        </a:spcBef>
                        <a:spcAft>
                          <a:spcPts val="0"/>
                        </a:spcAft>
                      </a:pPr>
                      <a:r>
                        <a:rPr lang="en-US" sz="10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sessions)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8672" marR="8672"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R-2</a:t>
                      </a:r>
                    </a:p>
                    <a:p>
                      <a:pPr marL="0" marR="0" lvl="0" indent="0" algn="ctr" defTabSz="914126" rtl="0" eaLnBrk="1" fontAlgn="ctr" latinLnBrk="0" hangingPunct="1">
                        <a:lnSpc>
                          <a:spcPct val="107000"/>
                        </a:lnSpc>
                        <a:spcBef>
                          <a:spcPts val="0"/>
                        </a:spcBef>
                        <a:spcAft>
                          <a:spcPts val="0"/>
                        </a:spcAft>
                        <a:buClrTx/>
                        <a:buSzTx/>
                        <a:buFontTx/>
                        <a:buNone/>
                        <a:tabLst/>
                        <a:defRPr/>
                      </a:pPr>
                      <a:r>
                        <a:rPr lang="en-US" sz="105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sessions)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672" marR="8672"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R-3</a:t>
                      </a:r>
                    </a:p>
                    <a:p>
                      <a:pPr marL="0" marR="0" lvl="0" indent="0" algn="ctr" defTabSz="914126" rtl="0" eaLnBrk="1" fontAlgn="ctr" latinLnBrk="0" hangingPunct="1">
                        <a:lnSpc>
                          <a:spcPct val="107000"/>
                        </a:lnSpc>
                        <a:spcBef>
                          <a:spcPts val="0"/>
                        </a:spcBef>
                        <a:spcAft>
                          <a:spcPts val="0"/>
                        </a:spcAft>
                        <a:buClrTx/>
                        <a:buSzTx/>
                        <a:buFontTx/>
                        <a:buNone/>
                        <a:tabLst/>
                        <a:defRPr/>
                      </a:pPr>
                      <a:r>
                        <a:rPr lang="en-US" sz="105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sessions)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672" marR="8672"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497745895"/>
                  </a:ext>
                </a:extLst>
              </a:tr>
              <a:tr h="245165">
                <a:tc>
                  <a:txBody>
                    <a:bodyPr/>
                    <a:lstStyle/>
                    <a:p>
                      <a:pPr marL="0" marR="0" algn="ctr" fontAlgn="ctr">
                        <a:lnSpc>
                          <a:spcPct val="107000"/>
                        </a:lnSpc>
                        <a:spcBef>
                          <a:spcPts val="0"/>
                        </a:spcBef>
                        <a:spcAft>
                          <a:spcPts val="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Geriatrics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75611834"/>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ABFM modules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3896253"/>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ADHD Clinic</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01482962"/>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Alternative Practice Site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9524992"/>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Behavioral Health Clinic</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60070071"/>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PCP Chart audit</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3600079"/>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Dermatology clinic</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01827635"/>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Free clinic</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0671864"/>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Home visits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66054770"/>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Hospice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6340305"/>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Lifeline Addiction Clinic</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4593932"/>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Nursing Home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 full days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 full days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7217438"/>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 chart audits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6969136"/>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Pain Oversight Mtg</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6241925"/>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Peds ER</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75593865"/>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General Pharmacology Clinic</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9414499"/>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Geriatric</a:t>
                      </a: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Pharmacology</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48310982"/>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QI Project Time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6727932"/>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Same Day Appointments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8408202"/>
                  </a:ext>
                </a:extLst>
              </a:tr>
              <a:tr h="245165">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Buprenorphine clinic</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251843"/>
                  </a:ext>
                </a:extLst>
              </a:tr>
              <a:tr h="245165">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Urgent care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861" marR="24861" marT="86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99110120"/>
                  </a:ext>
                </a:extLst>
              </a:tr>
            </a:tbl>
          </a:graphicData>
        </a:graphic>
      </p:graphicFrame>
      <p:sp>
        <p:nvSpPr>
          <p:cNvPr id="3" name="Rectangle 2">
            <a:extLst>
              <a:ext uri="{FF2B5EF4-FFF2-40B4-BE49-F238E27FC236}">
                <a16:creationId xmlns:a16="http://schemas.microsoft.com/office/drawing/2014/main" id="{A3D02865-4EFD-4A7A-B32F-04A0639E1E8C}"/>
              </a:ext>
            </a:extLst>
          </p:cNvPr>
          <p:cNvSpPr/>
          <p:nvPr/>
        </p:nvSpPr>
        <p:spPr>
          <a:xfrm>
            <a:off x="2894012" y="391181"/>
            <a:ext cx="6400800" cy="523220"/>
          </a:xfrm>
          <a:prstGeom prst="rect">
            <a:avLst/>
          </a:prstGeom>
        </p:spPr>
        <p:txBody>
          <a:bodyPr wrap="square">
            <a:spAutoFit/>
          </a:bodyPr>
          <a:lstStyle/>
          <a:p>
            <a:pPr algn="ctr"/>
            <a:r>
              <a:rPr lang="en-US" sz="2800" dirty="0">
                <a:ea typeface="Arial Unicode MS" panose="020B0604020202020204"/>
              </a:rPr>
              <a:t>FMSW Longitudinal Experiences</a:t>
            </a:r>
          </a:p>
        </p:txBody>
      </p:sp>
      <p:pic>
        <p:nvPicPr>
          <p:cNvPr id="4" name="Audio 3">
            <a:hlinkClick r:id="" action="ppaction://media"/>
            <a:extLst>
              <a:ext uri="{FF2B5EF4-FFF2-40B4-BE49-F238E27FC236}">
                <a16:creationId xmlns:a16="http://schemas.microsoft.com/office/drawing/2014/main" id="{F03E858E-31AC-40E7-8E01-17F577576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77402824"/>
      </p:ext>
    </p:extLst>
  </p:cSld>
  <p:clrMapOvr>
    <a:masterClrMapping/>
  </p:clrMapOvr>
  <mc:AlternateContent xmlns:mc="http://schemas.openxmlformats.org/markup-compatibility/2006">
    <mc:Choice xmlns:p14="http://schemas.microsoft.com/office/powerpoint/2010/main" Requires="p14">
      <p:transition spd="slow" p14:dur="2000" advTm="50361"/>
    </mc:Choice>
    <mc:Fallback>
      <p:transition spd="slow" advTm="5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3160-E74C-4E75-B26C-5B452F96A8B8}"/>
              </a:ext>
            </a:extLst>
          </p:cNvPr>
          <p:cNvSpPr>
            <a:spLocks noGrp="1"/>
          </p:cNvSpPr>
          <p:nvPr>
            <p:ph type="title"/>
          </p:nvPr>
        </p:nvSpPr>
        <p:spPr/>
        <p:txBody>
          <a:bodyPr/>
          <a:lstStyle/>
          <a:p>
            <a:r>
              <a:rPr lang="en-US" dirty="0"/>
              <a:t>Longitudinal FM (example)</a:t>
            </a:r>
          </a:p>
        </p:txBody>
      </p:sp>
      <p:graphicFrame>
        <p:nvGraphicFramePr>
          <p:cNvPr id="11" name="Table 10">
            <a:extLst>
              <a:ext uri="{FF2B5EF4-FFF2-40B4-BE49-F238E27FC236}">
                <a16:creationId xmlns:a16="http://schemas.microsoft.com/office/drawing/2014/main" id="{F1CA28C1-EB87-4110-BBAC-930559E909A8}"/>
              </a:ext>
            </a:extLst>
          </p:cNvPr>
          <p:cNvGraphicFramePr>
            <a:graphicFrameLocks noGrp="1"/>
          </p:cNvGraphicFramePr>
          <p:nvPr>
            <p:extLst>
              <p:ext uri="{D42A27DB-BD31-4B8C-83A1-F6EECF244321}">
                <p14:modId xmlns:p14="http://schemas.microsoft.com/office/powerpoint/2010/main" val="2073490091"/>
              </p:ext>
            </p:extLst>
          </p:nvPr>
        </p:nvGraphicFramePr>
        <p:xfrm>
          <a:off x="531812" y="2133600"/>
          <a:ext cx="11049002" cy="1697928"/>
        </p:xfrm>
        <a:graphic>
          <a:graphicData uri="http://schemas.openxmlformats.org/drawingml/2006/table">
            <a:tbl>
              <a:tblPr firstRow="1" firstCol="1" lastRow="1" lastCol="1" bandRow="1" bandCol="1"/>
              <a:tblGrid>
                <a:gridCol w="1004885">
                  <a:extLst>
                    <a:ext uri="{9D8B030D-6E8A-4147-A177-3AD203B41FA5}">
                      <a16:colId xmlns:a16="http://schemas.microsoft.com/office/drawing/2014/main" val="385426147"/>
                    </a:ext>
                  </a:extLst>
                </a:gridCol>
                <a:gridCol w="1257879">
                  <a:extLst>
                    <a:ext uri="{9D8B030D-6E8A-4147-A177-3AD203B41FA5}">
                      <a16:colId xmlns:a16="http://schemas.microsoft.com/office/drawing/2014/main" val="3000157823"/>
                    </a:ext>
                  </a:extLst>
                </a:gridCol>
                <a:gridCol w="1365460">
                  <a:extLst>
                    <a:ext uri="{9D8B030D-6E8A-4147-A177-3AD203B41FA5}">
                      <a16:colId xmlns:a16="http://schemas.microsoft.com/office/drawing/2014/main" val="4016054448"/>
                    </a:ext>
                  </a:extLst>
                </a:gridCol>
                <a:gridCol w="1698845">
                  <a:extLst>
                    <a:ext uri="{9D8B030D-6E8A-4147-A177-3AD203B41FA5}">
                      <a16:colId xmlns:a16="http://schemas.microsoft.com/office/drawing/2014/main" val="2639526717"/>
                    </a:ext>
                  </a:extLst>
                </a:gridCol>
                <a:gridCol w="1624367">
                  <a:extLst>
                    <a:ext uri="{9D8B030D-6E8A-4147-A177-3AD203B41FA5}">
                      <a16:colId xmlns:a16="http://schemas.microsoft.com/office/drawing/2014/main" val="4215656925"/>
                    </a:ext>
                  </a:extLst>
                </a:gridCol>
                <a:gridCol w="1331176">
                  <a:extLst>
                    <a:ext uri="{9D8B030D-6E8A-4147-A177-3AD203B41FA5}">
                      <a16:colId xmlns:a16="http://schemas.microsoft.com/office/drawing/2014/main" val="2091663740"/>
                    </a:ext>
                  </a:extLst>
                </a:gridCol>
                <a:gridCol w="1383195">
                  <a:extLst>
                    <a:ext uri="{9D8B030D-6E8A-4147-A177-3AD203B41FA5}">
                      <a16:colId xmlns:a16="http://schemas.microsoft.com/office/drawing/2014/main" val="1661635563"/>
                    </a:ext>
                  </a:extLst>
                </a:gridCol>
                <a:gridCol w="1383195">
                  <a:extLst>
                    <a:ext uri="{9D8B030D-6E8A-4147-A177-3AD203B41FA5}">
                      <a16:colId xmlns:a16="http://schemas.microsoft.com/office/drawing/2014/main" val="253784986"/>
                    </a:ext>
                  </a:extLst>
                </a:gridCol>
              </a:tblGrid>
              <a:tr h="32385">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Monday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Tuesday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Wednesday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Thursday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Friday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Saturday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Sunday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261599"/>
                  </a:ext>
                </a:extLst>
              </a:tr>
              <a:tr h="0">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AM</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FREE</a:t>
                      </a:r>
                      <a:endParaRPr lang="en-US" sz="18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Behavioral </a:t>
                      </a:r>
                    </a:p>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Health</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chemeClr val="tx1"/>
                          </a:solidFill>
                          <a:effectLst/>
                          <a:latin typeface="Tahoma" panose="020B0604030504040204" pitchFamily="34" charset="0"/>
                          <a:ea typeface="Times New Roman" panose="02020603050405020304" pitchFamily="18" charset="0"/>
                        </a:rPr>
                        <a:t>HIV</a:t>
                      </a:r>
                    </a:p>
                    <a:p>
                      <a:pPr marL="0" marR="0" algn="ctr">
                        <a:lnSpc>
                          <a:spcPct val="107000"/>
                        </a:lnSpc>
                        <a:spcBef>
                          <a:spcPts val="0"/>
                        </a:spcBef>
                        <a:spcAft>
                          <a:spcPts val="0"/>
                        </a:spcAft>
                      </a:pPr>
                      <a:r>
                        <a:rPr lang="en-US" sz="1800" dirty="0">
                          <a:solidFill>
                            <a:schemeClr val="tx1"/>
                          </a:solidFill>
                          <a:effectLst/>
                          <a:latin typeface="Tahoma" panose="020B0604030504040204" pitchFamily="34" charset="0"/>
                          <a:ea typeface="Times New Roman" panose="02020603050405020304" pitchFamily="18" charset="0"/>
                        </a:rPr>
                        <a:t>Clinic</a:t>
                      </a:r>
                      <a:endParaRPr lang="en-US"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Tahoma" panose="020B0604030504040204" pitchFamily="34" charset="0"/>
                          <a:ea typeface="Times New Roman" panose="02020603050405020304" pitchFamily="18" charset="0"/>
                        </a:rPr>
                        <a:t>ABFM Modules</a:t>
                      </a:r>
                    </a:p>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997446"/>
                  </a:ext>
                </a:extLst>
              </a:tr>
              <a:tr h="0">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PM</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Same Days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latin typeface="Tahoma" panose="020B0604030504040204" pitchFamily="34" charset="0"/>
                          <a:ea typeface="Times New Roman" panose="02020603050405020304" pitchFamily="18" charset="0"/>
                        </a:rPr>
                        <a:t>OB Chart </a:t>
                      </a:r>
                    </a:p>
                    <a:p>
                      <a:pPr marL="0" marR="0" algn="ctr">
                        <a:lnSpc>
                          <a:spcPct val="107000"/>
                        </a:lnSpc>
                        <a:spcBef>
                          <a:spcPts val="0"/>
                        </a:spcBef>
                        <a:spcAft>
                          <a:spcPts val="0"/>
                        </a:spcAft>
                      </a:pPr>
                      <a:r>
                        <a:rPr lang="en-US" sz="1600" dirty="0">
                          <a:solidFill>
                            <a:schemeClr val="tx1"/>
                          </a:solidFill>
                          <a:effectLst/>
                          <a:latin typeface="Tahoma" panose="020B0604030504040204" pitchFamily="34" charset="0"/>
                          <a:ea typeface="Times New Roman" panose="02020603050405020304" pitchFamily="18" charset="0"/>
                        </a:rPr>
                        <a:t>Audits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latin typeface="Tahoma" panose="020B0604030504040204" pitchFamily="34" charset="0"/>
                          <a:ea typeface="Times New Roman" panose="02020603050405020304" pitchFamily="18" charset="0"/>
                        </a:rPr>
                        <a:t>SPORTS</a:t>
                      </a:r>
                      <a:endParaRPr lang="en-US" sz="1600" dirty="0">
                        <a:solidFill>
                          <a:schemeClr val="tx1"/>
                        </a:solidFill>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600" dirty="0">
                          <a:solidFill>
                            <a:schemeClr val="tx1"/>
                          </a:solidFill>
                          <a:effectLst/>
                          <a:latin typeface="Tahoma" panose="020B0604030504040204" pitchFamily="34" charset="0"/>
                          <a:ea typeface="Times New Roman" panose="02020603050405020304" pitchFamily="18" charset="0"/>
                        </a:rPr>
                        <a:t>PHYSICALS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CLINIC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FF0000"/>
                          </a:solidFill>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334927"/>
                  </a:ext>
                </a:extLst>
              </a:tr>
            </a:tbl>
          </a:graphicData>
        </a:graphic>
      </p:graphicFrame>
      <p:graphicFrame>
        <p:nvGraphicFramePr>
          <p:cNvPr id="12" name="Table 11">
            <a:extLst>
              <a:ext uri="{FF2B5EF4-FFF2-40B4-BE49-F238E27FC236}">
                <a16:creationId xmlns:a16="http://schemas.microsoft.com/office/drawing/2014/main" id="{DA17496D-B19B-4BC6-97F8-F0DCD7B9373B}"/>
              </a:ext>
            </a:extLst>
          </p:cNvPr>
          <p:cNvGraphicFramePr>
            <a:graphicFrameLocks noGrp="1"/>
          </p:cNvGraphicFramePr>
          <p:nvPr>
            <p:extLst>
              <p:ext uri="{D42A27DB-BD31-4B8C-83A1-F6EECF244321}">
                <p14:modId xmlns:p14="http://schemas.microsoft.com/office/powerpoint/2010/main" val="1328978056"/>
              </p:ext>
            </p:extLst>
          </p:nvPr>
        </p:nvGraphicFramePr>
        <p:xfrm>
          <a:off x="531815" y="4608257"/>
          <a:ext cx="11048999" cy="1732408"/>
        </p:xfrm>
        <a:graphic>
          <a:graphicData uri="http://schemas.openxmlformats.org/drawingml/2006/table">
            <a:tbl>
              <a:tblPr firstRow="1" firstCol="1" lastRow="1" lastCol="1" bandRow="1" bandCol="1"/>
              <a:tblGrid>
                <a:gridCol w="964434">
                  <a:extLst>
                    <a:ext uri="{9D8B030D-6E8A-4147-A177-3AD203B41FA5}">
                      <a16:colId xmlns:a16="http://schemas.microsoft.com/office/drawing/2014/main" val="3672008374"/>
                    </a:ext>
                  </a:extLst>
                </a:gridCol>
                <a:gridCol w="1269118">
                  <a:extLst>
                    <a:ext uri="{9D8B030D-6E8A-4147-A177-3AD203B41FA5}">
                      <a16:colId xmlns:a16="http://schemas.microsoft.com/office/drawing/2014/main" val="2191166756"/>
                    </a:ext>
                  </a:extLst>
                </a:gridCol>
                <a:gridCol w="1515023">
                  <a:extLst>
                    <a:ext uri="{9D8B030D-6E8A-4147-A177-3AD203B41FA5}">
                      <a16:colId xmlns:a16="http://schemas.microsoft.com/office/drawing/2014/main" val="3592424684"/>
                    </a:ext>
                  </a:extLst>
                </a:gridCol>
                <a:gridCol w="1723745">
                  <a:extLst>
                    <a:ext uri="{9D8B030D-6E8A-4147-A177-3AD203B41FA5}">
                      <a16:colId xmlns:a16="http://schemas.microsoft.com/office/drawing/2014/main" val="2761403425"/>
                    </a:ext>
                  </a:extLst>
                </a:gridCol>
                <a:gridCol w="1567804">
                  <a:extLst>
                    <a:ext uri="{9D8B030D-6E8A-4147-A177-3AD203B41FA5}">
                      <a16:colId xmlns:a16="http://schemas.microsoft.com/office/drawing/2014/main" val="2018853286"/>
                    </a:ext>
                  </a:extLst>
                </a:gridCol>
                <a:gridCol w="1402267">
                  <a:extLst>
                    <a:ext uri="{9D8B030D-6E8A-4147-A177-3AD203B41FA5}">
                      <a16:colId xmlns:a16="http://schemas.microsoft.com/office/drawing/2014/main" val="3883341171"/>
                    </a:ext>
                  </a:extLst>
                </a:gridCol>
                <a:gridCol w="1385473">
                  <a:extLst>
                    <a:ext uri="{9D8B030D-6E8A-4147-A177-3AD203B41FA5}">
                      <a16:colId xmlns:a16="http://schemas.microsoft.com/office/drawing/2014/main" val="3213438879"/>
                    </a:ext>
                  </a:extLst>
                </a:gridCol>
                <a:gridCol w="1221135">
                  <a:extLst>
                    <a:ext uri="{9D8B030D-6E8A-4147-A177-3AD203B41FA5}">
                      <a16:colId xmlns:a16="http://schemas.microsoft.com/office/drawing/2014/main" val="566612344"/>
                    </a:ext>
                  </a:extLst>
                </a:gridCol>
              </a:tblGrid>
              <a:tr h="0">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Monday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Tuesday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Wednesday</a:t>
                      </a:r>
                      <a:endParaRPr lang="en-US" sz="16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900" dirty="0">
                          <a:effectLst/>
                          <a:latin typeface="Tahoma" panose="020B0604030504040204" pitchFamily="34" charset="0"/>
                          <a:ea typeface="Times New Roman" panose="02020603050405020304" pitchFamily="18" charset="0"/>
                        </a:rPr>
                        <a:t>8/23/2017</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Thursday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Friday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Saturday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Sunday</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968862"/>
                  </a:ext>
                </a:extLst>
              </a:tr>
              <a:tr h="665004">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AM</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Urgent </a:t>
                      </a:r>
                    </a:p>
                    <a:p>
                      <a:pPr marL="0" marR="0" algn="ctr">
                        <a:lnSpc>
                          <a:spcPct val="107000"/>
                        </a:lnSpc>
                        <a:spcBef>
                          <a:spcPts val="0"/>
                        </a:spcBef>
                        <a:spcAft>
                          <a:spcPts val="0"/>
                        </a:spcAft>
                      </a:pPr>
                      <a:r>
                        <a:rPr lang="en-US" sz="1800" dirty="0">
                          <a:effectLst/>
                          <a:latin typeface="Tahoma" panose="020B0604030504040204" pitchFamily="34" charset="0"/>
                          <a:ea typeface="Times New Roman" panose="02020603050405020304" pitchFamily="18" charset="0"/>
                        </a:rPr>
                        <a:t>Care</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FF0000"/>
                          </a:solidFill>
                          <a:effectLst/>
                          <a:latin typeface="Tahoma" panose="020B0604030504040204" pitchFamily="34" charset="0"/>
                          <a:ea typeface="Times New Roman" panose="02020603050405020304" pitchFamily="18" charset="0"/>
                        </a:rPr>
                        <a:t>CLINIC</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Nursing Home Visits</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latin typeface="Tahoma" panose="020B0604030504040204" pitchFamily="34" charset="0"/>
                          <a:ea typeface="Times New Roman" panose="02020603050405020304" pitchFamily="18" charset="0"/>
                        </a:rPr>
                        <a:t>Buprenorphine</a:t>
                      </a:r>
                    </a:p>
                    <a:p>
                      <a:pPr marL="0" marR="0" algn="ctr">
                        <a:lnSpc>
                          <a:spcPct val="107000"/>
                        </a:lnSpc>
                        <a:spcBef>
                          <a:spcPts val="0"/>
                        </a:spcBef>
                        <a:spcAft>
                          <a:spcPts val="0"/>
                        </a:spcAft>
                      </a:pPr>
                      <a:r>
                        <a:rPr lang="en-US" sz="1600" dirty="0">
                          <a:solidFill>
                            <a:schemeClr val="tx1"/>
                          </a:solidFill>
                          <a:effectLst/>
                          <a:latin typeface="Tahoma" panose="020B0604030504040204" pitchFamily="34" charset="0"/>
                          <a:ea typeface="Times New Roman" panose="02020603050405020304" pitchFamily="18" charset="0"/>
                        </a:rPr>
                        <a:t>Clinic</a:t>
                      </a:r>
                      <a:endParaRPr lang="en-US" sz="1600" dirty="0">
                        <a:solidFill>
                          <a:schemeClr val="tx1"/>
                        </a:solidFill>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600" dirty="0">
                          <a:solidFill>
                            <a:srgbClr val="FF0000"/>
                          </a:solidFill>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Tahoma" panose="020B0604030504040204" pitchFamily="34" charset="0"/>
                          <a:ea typeface="Times New Roman" panose="02020603050405020304" pitchFamily="18" charset="0"/>
                        </a:rPr>
                        <a:t>Admin</a:t>
                      </a:r>
                    </a:p>
                    <a:p>
                      <a:pPr marL="0" marR="0" algn="ctr">
                        <a:lnSpc>
                          <a:spcPct val="107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rgbClr val="FF0000"/>
                          </a:solidFill>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21524"/>
                  </a:ext>
                </a:extLst>
              </a:tr>
              <a:tr h="571183">
                <a:tc>
                  <a:txBody>
                    <a:bodyPr/>
                    <a:lstStyle/>
                    <a:p>
                      <a:pPr marL="0" marR="0" algn="ctr" defTabSz="914126" rtl="0" eaLnBrk="1" latinLnBrk="0" hangingPunct="1">
                        <a:lnSpc>
                          <a:spcPct val="107000"/>
                        </a:lnSpc>
                        <a:spcBef>
                          <a:spcPts val="0"/>
                        </a:spcBef>
                        <a:spcAft>
                          <a:spcPts val="0"/>
                        </a:spcAft>
                      </a:pPr>
                      <a:r>
                        <a:rPr lang="en-US" sz="1800" kern="1200" dirty="0">
                          <a:solidFill>
                            <a:schemeClr val="tx1"/>
                          </a:solidFill>
                          <a:effectLst/>
                          <a:latin typeface="Tahoma" panose="020B0604030504040204" pitchFamily="34" charset="0"/>
                          <a:ea typeface="Times New Roman" panose="02020603050405020304" pitchFamily="18" charset="0"/>
                          <a:cs typeface="+mn-cs"/>
                        </a:rPr>
                        <a:t>PM</a:t>
                      </a:r>
                      <a:endParaRPr lang="en-US" sz="1800" kern="1200" dirty="0">
                        <a:solidFill>
                          <a:schemeClr val="tx1"/>
                        </a:solidFill>
                        <a:effectLst/>
                        <a:latin typeface="Tahoma" panose="020B060403050404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solidFill>
                            <a:schemeClr val="tx1"/>
                          </a:solidFill>
                          <a:effectLst/>
                          <a:latin typeface="Tahoma" panose="020B0604030504040204" pitchFamily="34" charset="0"/>
                          <a:ea typeface="Times New Roman" panose="02020603050405020304" pitchFamily="18" charset="0"/>
                        </a:rPr>
                        <a:t>Urgent </a:t>
                      </a:r>
                    </a:p>
                    <a:p>
                      <a:pPr marL="0" marR="0" algn="ctr">
                        <a:lnSpc>
                          <a:spcPct val="107000"/>
                        </a:lnSpc>
                        <a:spcBef>
                          <a:spcPts val="0"/>
                        </a:spcBef>
                        <a:spcAft>
                          <a:spcPts val="0"/>
                        </a:spcAft>
                      </a:pPr>
                      <a:r>
                        <a:rPr lang="en-US" sz="1800">
                          <a:solidFill>
                            <a:schemeClr val="tx1"/>
                          </a:solidFill>
                          <a:effectLst/>
                          <a:latin typeface="Tahoma" panose="020B0604030504040204" pitchFamily="34" charset="0"/>
                          <a:ea typeface="Times New Roman" panose="02020603050405020304" pitchFamily="18" charset="0"/>
                        </a:rPr>
                        <a:t>Care</a:t>
                      </a:r>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FF0000"/>
                          </a:solidFill>
                          <a:effectLst/>
                          <a:latin typeface="Tahoma" panose="020B0604030504040204" pitchFamily="34" charset="0"/>
                          <a:ea typeface="Times New Roman" panose="02020603050405020304" pitchFamily="18" charset="0"/>
                        </a:rPr>
                        <a:t>CLINIC</a:t>
                      </a:r>
                      <a:endParaRPr lang="en-US" sz="160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1600">
                          <a:solidFill>
                            <a:srgbClr val="FF0000"/>
                          </a:solidFill>
                          <a:effectLst/>
                          <a:latin typeface="Tahoma" panose="020B0604030504040204" pitchFamily="34" charset="0"/>
                          <a:ea typeface="Times New Roman" panose="02020603050405020304" pitchFamily="18" charset="0"/>
                        </a:rPr>
                        <a:t>Same Days</a:t>
                      </a:r>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effectLst/>
                          <a:latin typeface="Tahoma" panose="020B0604030504040204" pitchFamily="34" charset="0"/>
                          <a:ea typeface="Times New Roman" panose="02020603050405020304" pitchFamily="18" charset="0"/>
                        </a:rPr>
                        <a:t>Nursing Home Visits</a:t>
                      </a:r>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chemeClr val="tx1"/>
                          </a:solidFill>
                          <a:effectLst/>
                          <a:latin typeface="Tahoma" panose="020B0604030504040204" pitchFamily="34" charset="0"/>
                          <a:ea typeface="Times New Roman" panose="02020603050405020304" pitchFamily="18" charset="0"/>
                        </a:rPr>
                        <a:t>Teaching Day</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126" rtl="0" eaLnBrk="1" fontAlgn="auto" latinLnBrk="0" hangingPunct="1">
                        <a:lnSpc>
                          <a:spcPct val="107000"/>
                        </a:lnSpc>
                        <a:spcBef>
                          <a:spcPts val="0"/>
                        </a:spcBef>
                        <a:spcAft>
                          <a:spcPts val="0"/>
                        </a:spcAft>
                        <a:buClrTx/>
                        <a:buSzTx/>
                        <a:buFontTx/>
                        <a:buNone/>
                        <a:tabLst/>
                        <a:defRPr/>
                      </a:pPr>
                      <a:r>
                        <a:rPr lang="en-US" sz="1600" dirty="0">
                          <a:solidFill>
                            <a:srgbClr val="FF0000"/>
                          </a:solidFill>
                          <a:effectLst/>
                          <a:latin typeface="Tahoma" panose="020B0604030504040204" pitchFamily="34" charset="0"/>
                          <a:ea typeface="Times New Roman" panose="02020603050405020304" pitchFamily="18" charset="0"/>
                        </a:rPr>
                        <a:t>CLINIC</a:t>
                      </a:r>
                    </a:p>
                    <a:p>
                      <a:pPr marL="0" marR="0" algn="ctr">
                        <a:lnSpc>
                          <a:spcPct val="107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solidFill>
                            <a:srgbClr val="FF0000"/>
                          </a:solidFill>
                          <a:effectLst/>
                          <a:latin typeface="Tahoma" panose="020B0604030504040204" pitchFamily="34" charset="0"/>
                          <a:ea typeface="Times New Roman" panose="02020603050405020304" pitchFamily="18" charset="0"/>
                        </a:rPr>
                        <a:t> </a:t>
                      </a:r>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effectLst/>
                          <a:latin typeface="Tahoma" panose="020B0604030504040204" pitchFamily="34" charset="0"/>
                          <a:ea typeface="Times New Roman" panose="02020603050405020304" pitchFamily="18" charset="0"/>
                        </a:rPr>
                        <a:t> </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912954"/>
                  </a:ext>
                </a:extLst>
              </a:tr>
            </a:tbl>
          </a:graphicData>
        </a:graphic>
      </p:graphicFrame>
      <p:sp>
        <p:nvSpPr>
          <p:cNvPr id="13" name="Rectangle 12">
            <a:extLst>
              <a:ext uri="{FF2B5EF4-FFF2-40B4-BE49-F238E27FC236}">
                <a16:creationId xmlns:a16="http://schemas.microsoft.com/office/drawing/2014/main" id="{D9B7A1FE-F170-4997-ACCF-F5CE0A547DAE}"/>
              </a:ext>
            </a:extLst>
          </p:cNvPr>
          <p:cNvSpPr/>
          <p:nvPr/>
        </p:nvSpPr>
        <p:spPr>
          <a:xfrm>
            <a:off x="-139306" y="1723664"/>
            <a:ext cx="5395517" cy="338554"/>
          </a:xfrm>
          <a:prstGeom prst="rect">
            <a:avLst/>
          </a:prstGeom>
        </p:spPr>
        <p:txBody>
          <a:bodyPr wrap="square">
            <a:spAutoFit/>
          </a:bodyPr>
          <a:lstStyle/>
          <a:p>
            <a:pPr algn="ctr"/>
            <a:r>
              <a:rPr lang="en-US" sz="1600" b="1" dirty="0">
                <a:latin typeface="Tahoma" panose="020B0604030504040204" pitchFamily="34" charset="0"/>
                <a:ea typeface="Times New Roman" panose="02020603050405020304" pitchFamily="18" charset="0"/>
              </a:rPr>
              <a:t>Week 1 – Longitudinal Family Medicine</a:t>
            </a:r>
            <a:endParaRPr lang="en-US" dirty="0">
              <a:effectLst/>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871D8F07-B587-4F1C-93F6-EF5601E5952F}"/>
              </a:ext>
            </a:extLst>
          </p:cNvPr>
          <p:cNvSpPr/>
          <p:nvPr/>
        </p:nvSpPr>
        <p:spPr>
          <a:xfrm>
            <a:off x="527972" y="4243199"/>
            <a:ext cx="4194839" cy="338554"/>
          </a:xfrm>
          <a:prstGeom prst="rect">
            <a:avLst/>
          </a:prstGeom>
        </p:spPr>
        <p:txBody>
          <a:bodyPr wrap="square">
            <a:spAutoFit/>
          </a:bodyPr>
          <a:lstStyle/>
          <a:p>
            <a:pPr algn="ctr"/>
            <a:r>
              <a:rPr lang="en-US" sz="1600" b="1" dirty="0">
                <a:latin typeface="Tahoma" panose="020B0604030504040204" pitchFamily="34" charset="0"/>
                <a:ea typeface="Times New Roman" panose="02020603050405020304" pitchFamily="18" charset="0"/>
              </a:rPr>
              <a:t>Week 2 – Longitudinal Family Medicine</a:t>
            </a:r>
            <a:endParaRPr lang="en-US" sz="1600" dirty="0">
              <a:effectLst/>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72D6B038-A4F8-4344-8A65-4CAD77389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533059857"/>
      </p:ext>
    </p:extLst>
  </p:cSld>
  <p:clrMapOvr>
    <a:masterClrMapping/>
  </p:clrMapOvr>
  <mc:AlternateContent xmlns:mc="http://schemas.openxmlformats.org/markup-compatibility/2006">
    <mc:Choice xmlns:p14="http://schemas.microsoft.com/office/powerpoint/2010/main" Requires="p14">
      <p:transition spd="slow" p14:dur="2000" advTm="37213"/>
    </mc:Choice>
    <mc:Fallback>
      <p:transition spd="slow" advTm="37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7|3.7|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2990</Words>
  <Application>Microsoft Office PowerPoint</Application>
  <PresentationFormat>Custom</PresentationFormat>
  <Paragraphs>775</Paragraphs>
  <Slides>13</Slides>
  <Notes>13</Notes>
  <HiddenSlides>0</HiddenSlides>
  <MMClips>13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Arial</vt:lpstr>
      <vt:lpstr>Arial Unicode MS</vt:lpstr>
      <vt:lpstr>Bradley Hand ITC</vt:lpstr>
      <vt:lpstr>Calibri</vt:lpstr>
      <vt:lpstr>Calibri Light</vt:lpstr>
      <vt:lpstr>Corbel</vt:lpstr>
      <vt:lpstr>Courier New</vt:lpstr>
      <vt:lpstr>Tahoma</vt:lpstr>
      <vt:lpstr>Times New Roman</vt:lpstr>
      <vt:lpstr>Wingdings</vt:lpstr>
      <vt:lpstr>Office Theme</vt:lpstr>
      <vt:lpstr>1_Office Theme</vt:lpstr>
      <vt:lpstr>PowerPoint Presentation</vt:lpstr>
      <vt:lpstr>PowerPoint Presentation</vt:lpstr>
      <vt:lpstr>Block vs Longitudinal</vt:lpstr>
      <vt:lpstr>FMSW Curriculum Block Experiences </vt:lpstr>
      <vt:lpstr>R1 Track  Twenty-Six 2-Week Blocks</vt:lpstr>
      <vt:lpstr>R2 Track Twenty-Six 2-Week Blocks</vt:lpstr>
      <vt:lpstr>R3 Track  Twenty-Six 2-Week Blocks</vt:lpstr>
      <vt:lpstr>PowerPoint Presentation</vt:lpstr>
      <vt:lpstr>Longitudinal FM (example)</vt:lpstr>
      <vt:lpstr>Areas of Concentration &amp; Specialized Tracks</vt:lpstr>
      <vt:lpstr>Didactics</vt:lpstr>
      <vt:lpstr>Teaching Day Example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2015-10-26T22:15:02Z</dcterms:created>
  <dcterms:modified xsi:type="dcterms:W3CDTF">2020-10-27T19:54:59Z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